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2" r:id="rId3"/>
    <p:sldMasterId id="2147483828" r:id="rId4"/>
  </p:sldMasterIdLst>
  <p:notesMasterIdLst>
    <p:notesMasterId r:id="rId40"/>
  </p:notesMasterIdLst>
  <p:sldIdLst>
    <p:sldId id="286" r:id="rId5"/>
    <p:sldId id="308" r:id="rId6"/>
    <p:sldId id="324" r:id="rId7"/>
    <p:sldId id="292" r:id="rId8"/>
    <p:sldId id="293" r:id="rId9"/>
    <p:sldId id="346" r:id="rId10"/>
    <p:sldId id="323" r:id="rId11"/>
    <p:sldId id="325" r:id="rId12"/>
    <p:sldId id="336" r:id="rId13"/>
    <p:sldId id="340" r:id="rId14"/>
    <p:sldId id="334" r:id="rId15"/>
    <p:sldId id="335" r:id="rId16"/>
    <p:sldId id="294" r:id="rId17"/>
    <p:sldId id="328" r:id="rId18"/>
    <p:sldId id="337" r:id="rId19"/>
    <p:sldId id="329" r:id="rId20"/>
    <p:sldId id="341" r:id="rId21"/>
    <p:sldId id="342" r:id="rId22"/>
    <p:sldId id="343" r:id="rId23"/>
    <p:sldId id="344" r:id="rId24"/>
    <p:sldId id="338" r:id="rId25"/>
    <p:sldId id="291" r:id="rId26"/>
    <p:sldId id="320" r:id="rId27"/>
    <p:sldId id="321" r:id="rId28"/>
    <p:sldId id="322" r:id="rId29"/>
    <p:sldId id="326" r:id="rId30"/>
    <p:sldId id="327" r:id="rId31"/>
    <p:sldId id="333" r:id="rId32"/>
    <p:sldId id="332" r:id="rId33"/>
    <p:sldId id="345" r:id="rId34"/>
    <p:sldId id="281" r:id="rId35"/>
    <p:sldId id="283" r:id="rId36"/>
    <p:sldId id="284" r:id="rId37"/>
    <p:sldId id="309" r:id="rId38"/>
    <p:sldId id="27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0" autoAdjust="0"/>
    <p:restoredTop sz="86406" autoAdjust="0"/>
  </p:normalViewPr>
  <p:slideViewPr>
    <p:cSldViewPr snapToGrid="0" snapToObjects="1">
      <p:cViewPr varScale="1">
        <p:scale>
          <a:sx n="70" d="100"/>
          <a:sy n="70" d="100"/>
        </p:scale>
        <p:origin x="1454" y="62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74.44446" units="1/cm"/>
          <inkml:channelProperty channel="Y" name="resolution" value="2087.0700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4T01:40:19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7184 4503 12 0,'-4'-7'547'0,"0"3"-314"0,3 0 202 0,-2-1-20 16,1 2-26-16,0-1-21 0,0 2-21 0,2-2-24 16,-2 2-14-16,1-2-16 0,1 1-14 0,-2 1-26 15,0-1 2-15,2 1-19 0,-1 0-9 0,1-1-15 16,-1 2-15-16,0-1-15 0,1 0-18 0,-3 1-10 15,3 0-22-15,-2 0-16 0,2 1-14 0,-2-2-10 16,2 2-11-16,-2 0-6 0,2 0 0 0,0 0 3 16,0 0-1-16,0 0 3 0,0 0 1 0,-4 10 0 15,4-6 4-15,-2 2-6 0,2 11 2 0,-2-1-3 16,1 2-2-16,0 0 1 0,-2 2-7 0,3 0-3 16,-2 1-3-16,2 0 1 0,0 1-6 0,-1 4-1 15,1-2-5-15,0 1-3 0,0-11-2 0,0 7-7 16,0 3-4-16,0 2-2 0,0 1-3 0,0 0-3 15,0 1 0-15,0-2-1 0,8 30-3 0,-6-28-4 16,-2-2-17-16,0-2-4 0,2 0 0 0,-2-2 0 16,0-1-9-16,2-2-35 0,-2-1-14 0,1-4-28 15,-1-3-28-15,1-3 10 0,-1-1-96 0,0 0-5 16,0-4-16-16,0 1-31 0,0-4-36 0,0 0-30 16,0 0 34-16,-2 3-537 0,0-4-476 0,2-2 0 15,-2-1 0-15,0-10 649 0</inkml:trace>
  <inkml:trace contextRef="#ctx0" brushRef="#br0" timeOffset="412.45">7029 4589 554 0,'0'-14'821'0,"0"-2"-385"0,0-2-36 0,10-19-39 16,-4 17-31-16,1 1-27 0,3-2-30 0,-2 2-28 15,3 2-24-15,1 2-23 0,-1 0-22 0,-1 3-20 16,2 1-13-16,0-1-17 0,-3 5-12 0,3-1-6 16,-1 2-12-16,-3 1-14 0,2 5-6 0,-3-1-7 15,-1 1-6-15,-6 0-8 0,6 0-3 0,0 0 2 16,-6 0-5-16,19 14 4 0,-11-6 2 0,0-1 6 0,-4 4-7 15,1 0 42-15,-3-1 16 0,2-2 7 16,-4 2 14-16,0 0-11 0,0-2-6 0,0 5-4 16,-11 17-9-16,7-11-5 0,-4-1-7 0,2 2-3 15,-3 0-11-15,-1 0-4 0,2-1-8 0,-4-1 0 16,3-1-8-16,-2-1-6 0,0-1-4 0,3 0-12 16,-2-2-13-16,3 1-20 0,-1-3-43 0,-1 0-43 15,6-3 7-15,-2-1-104 0,3-1-33 0,-3-1-32 16,3 0-25-16,1 0-49 0,1-1 32 0,0-1-507 15,0-3-443-15,0 0 0 0,0 0 0 0,0 0 619 16</inkml:trace>
  <inkml:trace contextRef="#ctx0" brushRef="#br0" timeOffset="1288.29">7387 4750 786 0,'0'0'1104'15,"2"-2"-642"-15,0 2-58 0,2 0-43 0,-4 0-26 16,0 0-35-16,0 0-5 0,0 0-14 15,4 11-21-15,-2-7-12 0,2 11-13 0,-1 2-12 16,-1 1-14-16,1 0-11 0,-3 3-6 0,2 0-11 0,-2-10-10 16,0 5-6-16,0 7-9 0,0 0-8 15,0 2-14-15,0 0-10 0,0 2-13 0,-10 24-9 0,8-26-10 16,0-1-9-16,0-1-8 0,1-3-9 0,1 0-5 16,0-2-5-16,-2-5-6 0,2-2-6 15,0-3-6-15,0-2-4 0,0-6 0 0,0 0-2 0,0 0-3 16,0 6-6-16,0-6-1 0,2 4-7 0,-2-7-7 15,1-2-3-15,3-12 0 0,1-1-3 0,-1-4 0 16,-1-1-1-16,2-2-1 0,-1 2 4 16,0-2 0-16,2 0-5 0,-1 0-1 0,1 2-2 15,0 4 2-15,-4 2-1 0,2 2 1 0,0 4-7 16,-1 4-2-16,-3 1-1 0,3 2-3 0,-1 0 4 0,0 4-3 16,-1 0 4-16,-1 0 4 0,0 0-1 0,0 0 7 15,12 10-2-15,-4 4-1 0,-1 1-2 0,0-3 2 16,0 3 1-16,1 0 1 0,1 1 2 0,-1-3-1 15,0 2 2-15,3-1 0 0,-3-3 0 16,2 1 1-16,0-2-3 0,-1-3 1 0,-1-1-1 0,1-3 0 16,-3-1-4-16,0-2 2 0,-6 0-1 0,5 0-8 15,10-12-11-15,-6 0 2 0,-1 0-6 0,-2-3-3 16,-2-2 4-16,3 1 6 0,-6-3 0 16,3-1 2-16,-3 2 2 0,-1 0 3 0,2 1 12 15,-2 10 14-15,0-3 6 0,0 2 3 0,0-1 0 16,0 2-2-16,0 1-2 0,0 6 6 0,0-7-5 0,0 7-20 15,0-7-16-15,0 7-38 0,0 0-35 16,0-7-25-16,0 7 12 0,0 0-12 0,0-6 0 0,0 6 2 16,4-11 2-16,-1 8 9 0,0 1 7 15,7-6 13-15,3-1 13 0,-3-1-1 0,1 2 8 16,1-2 5-16,-4 2 7 0,3 0 2 0,-1-1 5 16,0 1 9-16,-2-1 1 0,-1 3 12 0,3-3 13 0,-1 2 32 15,-3-1-2-15,0 1 46 0,-2 3 14 16,0-1 15-16,0 0 11 0,-1 1 7 0,-2 2 3 15,1-2 0-15,1 2-8 0,-2-1-12 0,0 2-11 16,1-1-8-16,-2 1-10 0,4-1-8 0,-4 2-10 16,0 0 1-16,0 0 0 0,0 0-6 0,0 0 3 15,0 0-3-15,8 11-3 0,-6-6-3 0,2 11-4 16,0 0-2-16,0 2-4 0,-3 0 1 0,1 1-1 16,0 2-6-16,1 0-12 0,-3-10-19 0,0 4-24 15,0 5-31-15,0 0 7 0,0 3-182 0,0-2-50 16,0 0-41-16,0-2-53 0,0 3-810 15,0-7-186-15,0-6 0 0,0-2 0 0,1-2 688 16</inkml:trace>
  <inkml:trace contextRef="#ctx0" brushRef="#br0" timeOffset="1456.64">7829 4491 593 0,'-4'-13'826'0,"4"3"-465"0,-1 3-85 15,1 2-51-15,0 2-44 0,0 2-41 0,0 1-54 16,0 2-7-16,1 0-542 0,1 2 41 0,-2 1 25 16,7 13 42-16,-2 2 41 0,-2 0 168 0,3 0-22 15,-3 3 0-15,0 1 1 0,4 0 83 0</inkml:trace>
  <inkml:trace contextRef="#ctx0" brushRef="#br0" timeOffset="1960.52">7927 4881 549 0,'5'18'799'0,"-4"-4"-374"0,3-3-14 0,-2-3-21 0,0-1-39 15,-1-2 40-15,1 0-24 0,-1-1-24 16,1-2-23-16,0-1-29 0,1-1-23 0,-3 0-23 16,0 0-21-16,0 0-15 0,0 0-21 0,19-19-13 15,-9 7-12-15,-2 0-14 0,1-2-12 0,-1-1-12 16,0 0-10-16,0 1-8 0,-2 0-7 0,3 0-11 16,-1 1-6-16,-1 0 2 0,0 1-13 0,-2 0-2 15,2 3-10-15,-4 2-4 0,-1 2-8 0,2 0-7 16,-2 2-5-16,0-1-7 0,0 2-4 0,2 1-2 15,-3-1 0-15,2 2-6 0,-3 0 2 0,0 0-4 16,0 0-4-16,5 0 1 0,5 9-1 0,-1 3-3 16,-4 0 5-16,2 2 0 0,-2 2-3 0,0 1-1 15,-3 2 0-15,1-1-3 0,-2 2 2 0,3 0 0 16,-1-2-1-16,-1-1-2 0,-2-2 3 0,2-1-3 16,-1-3 1-16,-1-4 0 0,2 0 2 0,-2-1 4 15,2-3 9-15,0 1 17 0,-1-2 9 0,-1-1-1 16,0-1-4-16,0 0-2 0,0 0-5 0,0 0-4 15,7-22-3-15,-2 9-6 0,0-4 0 0,-2-4-11 16,4 3-11-16,-1-1 0 0,0-1 0 0,0 0 0 16,0 1 0-16,3 1 0 0,-3 0 0 0,2 3 0 15,0-2 0-15,0 1 0 0,-1 3 0 0,-1 1 0 16,1 4 0-16,-4 0 0 0,3 3 0 0,-5 1 0 16,3 0 0-16,-1 3 0 0,0 0 0 0,-1 0 0 15,-2 1 0-15,0 0 0 0,0 0 0 16,7 0 0-16,8 19 0 0,-6-8 0 0,-3 1 0 0,1 3 0 15,1-1 0-15,0 3 0 0,-2 2 0 0,1 1 0 16,-1 3 0-16,0 0-94 0,2-2-146 0,-1 2-38 16,-1-3-45-16,2 1-29 0,-2-2 35 0,2-2-536 15,1-1-581-15,-2-3 0 0,0-6 1 16,-3-3 716-16</inkml:trace>
  <inkml:trace contextRef="#ctx0" brushRef="#br0" timeOffset="2474.21">8632 4564 651 0,'2'-3'969'0,"-1"-1"-502"0,-1 4-46 16,0-1-2-16,0 2-24 0,2 1-25 15,-1 1 289-15,1 1-363 0,-2 0-26 16,5 11-14-16,-1 1-22 0,-1 0-17 0,0 3-9 15,1 2-15-15,1-2-10 0,-2 2-16 0,0-2-11 16,1 1-13-16,0 1-8 0,-1 0-9 0,0-1-4 16,2-2-18-16,-3-2-5 0,3 3-10 0,-2-3-6 15,1-4-10-15,-4-4-3 0,2 1-9 0,-1-5-4 0,0 3-5 16,1-4 1-16,-2 1 8 0,0-3 22 0,0 0-5 16,0 0-7-16,0-2-8 0,-2 0-26 15,1-1-37-15,0-1 0 0,-1 0 0 0,2 0 0 16,-3-1 0-16,-1 1 0 0,2-1 0 0,-6-5 0 15,0 4 0-15,2 0 0 0,-3 2 0 0,1 3 0 16,8 0 0-16,-10 0 0 0,-15 11 0 0,8-2 0 16,3 2 0-16,-1 1 0 0,0 1 0 0,0 3 0 15,2 1 0-15,0-1 0 0,1 1 0 0,2 0 0 16,2 0 0-16,-1-1 0 0,5 1 0 0,-2-3 0 16,3 2 0-16,2-5 0 0,1 1 0 0,0-4 0 15,0 2 0-15,0 2 0 0,10 11 0 0,-4-10 0 16,-2-4 0-16,2 1 0 0,3-1 0 0,1 0 0 15,-2-3 0-15,6-2 0 0,1-1 0 0,0-1 0 16,-6-2 0-16,5 0 0 0,16-11 0 0,-10 2 0 16,-2 0 0-16,3-4 0 0,-4 2 0 0,3-1 0 15,0-5-335-15,1-1-119 0,0-2 48 16,0 1-516-16,-3-2-597 0,-1-1 0 0,-3-2 1 0,-4-1 759 16</inkml:trace>
  <inkml:trace contextRef="#ctx0" brushRef="#br0" timeOffset="2659.34">8919 4608 1273 0,'0'0'1270'0,"0"-7"-678"0,0 7-60 0,0-9-54 16,12-8-49-16,-2 5-43 0,2 0-39 0,2 0-37 16,1-2-47-16,1 2-47 0,1 1-50 0,2 0-49 15,-1 1-65-15,3-1-4 0,-6 2-154 0,3 3-87 16,-1 1-51-16,-5 3 25 0,-4 1-535 15,-8 1-487-15,6 0 0 0,-6 0 0 0,9 9 621 0</inkml:trace>
  <inkml:trace contextRef="#ctx0" brushRef="#br0" timeOffset="2819.45">9085 4698 1407 0,'-6'15'1115'0,"2"-2"-621"0,2-3 0 16,0-1-25-16,0-3-31 0,1-2-27 0,1 1-30 15,0-5-30-15,0 0-29 0,0 0-29 0,10 8-26 16,-5-8-21-16,0 0-21 0,15-6-26 0,1-1-34 15,-1-2-46-15,2-2-70 0,-2 1-108 0,-3-1 7 16,0 0-319-16,3-3 38 0,-1 1-566 0,-4-2-534 16,-2 0 0-16,-1-7 0 0,-7 0 717 15</inkml:trace>
  <inkml:trace contextRef="#ctx0" brushRef="#br0" timeOffset="3490.97">9617 3953 674 0,'0'1'984'0,"0"-2"-515"0,0 1-38 0,0 1-43 16,0 0 21-16,0-1-16 0,0 3-7 0,0 1-22 16,-2-2-21-16,2 2-14 0,0 2-20 0,2 11-21 15,-2-12-10-15,0 5-15 0,0 4-10 0,0 1-14 16,0 3-14-16,0 3-7 0,0 3-16 0,0-1-13 16,0 2-11-16,0 2-15 0,0-1-6 0,0 1-98 15,0 1-59-15,0 1 0 0,0-1 0 0,0 0 0 16,0 1 0-16,0-1 0 0,10 29 0 0,-8-32 0 15,2 1 0-15,-1-2 0 0,-3-2 0 0,3-2 0 16,0 0 0-16,-1-3 0 0,0-4 0 0,-2-1 0 16,4 3 0-16,-3-6 0 0,-1-4 0 0,1 0 0 15,1-1 0-15,0 1 0 0,-2-3 0 0,0-1 0 16,0-1-124-16,0-2-342 0,3-1 49 0,-1 0-544 16,1-10-595-16,2-2 0 0,-3-2 0 0,2 0 778 15</inkml:trace>
  <inkml:trace contextRef="#ctx0" brushRef="#br0" timeOffset="4346.25">10128 4034 639 0,'-7'-11'959'16,"5"9"-485"-16,0 1-17 0,2-2-37 0,-1 2-45 0,1 1-28 15,-2-1-35-15,1 0-33 0,0-1-29 16,1 2-28-16,-3-1-19 0,3 1 7 0,0 0-1 15,0 1-6-15,0 2-1 0,-2-1-12 0,2 1 4 16,-2 1-8-16,2 2-9 0,0-2-6 0,0 2-7 16,0 14-6-16,-1-1-2 0,0 2-1 0,-1-2-16 15,2 3-7-15,0 0-5 0,0 2-10 0,-2 0-5 16,2 0-10-16,0 2-8 0,-2-2-38 0,2 1-56 16,0-13 0-16,0 6 0 0,0 1 0 0,0 3 0 15,0-1 0-15,0 1 0 0,0-2 0 0,0 1 0 16,0-2 0-16,0 0 0 0,0-4 0 0,0 0 0 15,0-4 0-15,0-2 0 0,0-1 0 0,0-2 0 16,0-6 0-16,0 7 0 0,0-7 0 0,0 6 0 16,0-6-103-16,0 0-150 0,0 0-56 0,2 10-38 15,-2-11-33-15,0-2 39 0,0-1-499 0,0-1-565 16,0 0 0-16,0-14 1 0,0 11 702 0</inkml:trace>
  <inkml:trace contextRef="#ctx0" brushRef="#br0" timeOffset="5120.42">10082 3959 584 0,'0'-7'861'0,"0"7"-422"0,0 0-21 15,0 0-50-15,0 0-28 0,0 0-18 16,0 0-20-16,0-10-30 0,3 11 254 15,-1 2-280-15,-2-2-9 0,4 0-6 0,-2 1-13 0,-1 1-11 16,9 7 7-16,-5-3-21 16,10 10 165-16,-7-8-187 0,0 1-3 0,-2 1-17 15,3 0-7-15,-1-1-4 0,-1 1-13 0,1 0-9 0,2 2-16 16,-1-1-11-16,0 2 0 0,-2-1-11 16,1-1-8-16,0 0-7 0,0 0-8 0,-1-1-3 15,0 0-7-15,-2 0-3 0,2 0-1 0,1-3-3 16,-1-1-6-16,-2 0-18 0,1-3-16 0,-2-1 0 15,0 1 0-15,-1-3 0 0,1 1 0 0,-1-2 0 16,0 2 0-16,-1-2 0 0,-2 0 0 16,0 0 0-16,15-15 0 0,-8 6 0 0,-2-5 0 0,1 0 0 15,0 1 0-15,-3 3 0 0,0-8 0 0,2 2 0 16,-3 0 0-16,2-1 0 0,0 0 0 0,0 2 0 16,1-1 0-16,-3 1 0 0,-1 4 0 0,1 0 0 15,1 2 0-15,-2 2 0 0,0 0 0 0,1 2 0 16,-2 0 0-16,2 1 0 0,0 1 0 15,-2 0 0-15,0 1 0 0,1-1 0 0,0 1 0 0,-1-1 0 16,0 2 0-16,0-1 0 0,0 1 0 0,2 1 0 16,-2 0 0-16,0 0 0 0,0 0 0 0,0 0 0 15,0 0 0-15,8 10 0 0,-7-4 0 0,0-2 0 16,5 10 0-16,-1 1 0 0,-1 4 0 0,0-1 0 16,2 1 0-16,-2 3 0 0,0 1 0 0,-1-1 0 15,1 3 0-15,-3 2 0 0,2 0 0 0,1 0 0 16,0 2 0-16,-3-1 0 0,4-2 0 0,-2 2 0 15,1 4 0-15,-3-2 0 0,3-1 0 0,-1-1 0 16,1-1 0-16,-1-3 0 0,0-1 0 0,-1 0 0 16,0 0 0-16,3-2 0 0,-2-2 0 15,0-2 0-15,-1-3 0 0,0-6 0 0,-2-1 0 0,2-1 0 16,-2-2 0-16,2 1 0 0,-2-4 0 0,0-1-165 16,0 0-866-16,0 0-718 0,2-11 0 0,-2-5 0 15,-4-2 875-15</inkml:trace>
  <inkml:trace contextRef="#ctx0" brushRef="#br0" timeOffset="7743.32">10623 3975 776 0,'0'0'1156'0,"0"-8"-627"0,0 8-48 0,0-7-43 16,0 7-38-16,0-7-42 0,0 7-40 0,0 0-34 15,0-6-34-15,0 6-24 0,0 0-21 0,0 0-5 16,7-9-11-16,-7 10-4 0,1 2-14 0,-1 1-9 16,0-1-6-16,0 2 4 0,4 15-10 0,-4-12-2 15,3 20-8-15,-1-8-8 0,-1 0-1 0,-1 3-9 16,2 0-7-16,0 1-8 0,-2 2 2 0,0-14-12 16,0 10-3-16,0 4-8 0,0 2-5 0,0 3-46 15,0-2-35-15,0 0 0 0,0 0 0 0,0-1 0 16,0-1 0-16,0-2 0 0,8 23 0 0,-8-25 0 15,4-4 0-15,-4-7 0 0,1-1 0 0,1-4 0 16,-2 0 0-16,0-3 0 0,2 0 0 0,0-1 0 16,-2 0 0-16,1-2 0 0,-1-1 0 0,1-1 0 15,0 0 0-15,-1-4 0 0,1 0 0 0,3-9 0 16,0-4 0-16,-3-3 0 0,0-2 0 0,3-2 0 16,1 0 0-16,0-3 0 0,0-2 0 0,1-2 0 15,0 2 0-15,1-2 0 0,1 1 0 0,0 1 0 16,1 0 0-16,-2 2 0 0,0 3 0 0,3-1 0 15,-4 3 0-15,2 4 0 0,-2 6 0 0,-1 0 0 16,1 5 0-16,-4 2 0 0,2 2 0 0,1 1 0 16,-3 3 0-16,-2 0 0 0,0 0 0 0,15 18 0 15,-8-6 0-15,3 3 0 0,-1 3 0 0,-1 0 0 16,2 4 0-16,0-1 0 0,1 1 0 0,-1 0 0 16,-1 1 0-16,3-1 0 0,0-4 0 0,-1 3 0 15,0-3 0-15,1-2 0 0,-2-3 0 0,0-2 0 16,1-3 0-16,-3-2 0 0,-2-5 0 0,-6-1 0 15,9 0 0-15,11-21 0 0,-11 3 0 0,-1-4 0 16,0-1 0-16,-2-4 0 0,-1-1 0 0,-4-1 0 16,1-1 0-16,-2 15 0 0,0-8 0 0,0-2 0 15,-12-26 0-15,9 27-48 0,-4 2-249 16,0 1-32-16,2 4-27 0,-4 0-154 0,1 5 58 0,0 2-383 16,1 3-506-16,2 2 0 0,0 0 0 0,-1 2 670 15</inkml:trace>
  <inkml:trace contextRef="#ctx0" brushRef="#br0" timeOffset="13444.43">17089 6052 546 0,'0'0'803'16,"-6"0"-367"-16,6 0-16 0,-7 0-29 0,7 0-18 0,-5 0-27 15,5 0-36-15,0 0-15 0,-5 0-31 16,5 0-25-16,0 0-24 0,0 0-27 0,-6 0-16 0,7-1-19 16,2 0-11-16,1 0-17 0,-1-2-7 0,9-1-15 15,2 0-7-15,-1-2-9 0,1 3-8 0,1-2-8 16,0 2-39-16,-1-1-28 0,-1 0-34 0,0 1-23 15,1-1-27-15,-1 2-22 0,0-1-23 0,-5 2-44 16,0 0-36-16,1-1-138 0,-3 2 36 0,-2 0-377 16,-4 0-294-16,0 0 0 0,0 0 1 0,0 0 488 15</inkml:trace>
  <inkml:trace contextRef="#ctx0" brushRef="#br0" timeOffset="13628.25">17155 6165 624 0,'-3'2'878'0,"0"1"-456"15,1-1-35-15,0 1-38 0,0-2-22 0,2-1-44 16,0 0-28-16,0 0-11 0,10 0-20 16,5-4-20-16,3-2-21 0,1 0-16 0,2 0-14 15,0-1-19-15,-1-1-30 0,3 1-26 0,-2 0-32 0,3 0-34 16,-3 2-24-16,4 0-45 0,-2 1-31 16,-3 2-30-16,4-1-43 0,-4 0 17 0,2 0-524 0,-1 1-289 15,-3-1 0-15,1 1 1 0,-4-2 478 16</inkml:trace>
  <inkml:trace contextRef="#ctx0" brushRef="#br0" timeOffset="14372.23">17828 5778 499 0,'0'0'736'0,"0"0"-323"16,0 0-21-16,0 0-35 0,0 0-33 0,0-6-35 16,0 6-32-16,0 0-26 0,0 0-17 0,2-8-4 15,-4 10-13-15,2-1-8 0,0 2-5 0,-2 0-9 0,2 1-4 16,-1-1-5-16,-1 13-17 0,0-4 14 16,0 4-1-16,0 0-11 0,0 0-5 0,0 0-8 15,0 3-2-15,0-4-10 0,1 4-7 0,0-1-4 16,1 0-5-16,0 2-5 0,0-1-10 0,0 0-10 15,0 0-5-15,0-10-9 0,0 3-6 0,0 3-8 16,0-1-1-16,0 1-6 0,0-2-3 0,0-1-5 16,0-2-12-16,0-1-12 0,0-1-24 0,8 7-31 15,-6-10 4-15,-1 1-104 0,0-3-35 0,-1 1-16 16,1 0-18-16,0-1-13 0,1 1-18 0,0-1-128 16,-2-1 38-16,3-1-428 0,-1-1-405 0,0 1 0 15,-2-1 1-15,2 0 579 0</inkml:trace>
  <inkml:trace contextRef="#ctx0" brushRef="#br0" timeOffset="14740.25">17687 6269 668 0,'-2'1'969'0,"-2"1"-485"0,4-1-47 16,-1 0 15-16,0 0-33 0,1 1-35 16,-1-2-36-16,-1 1-30 0,0-1-28 0,2 1-22 0,0-1-26 15,0 0-16-15,0 0-20 0,4 1-14 0,-1-1-1 16,1-1-13-16,0 0-12 0,13 0-12 15,-9 1-12-15,5 0-12 0,19-10-10 0,-11 6-10 16,-1 1-3-16,1-3-3 0,0 2-14 0,-1-1-17 16,4 1-24-16,-6 2-32 0,3-1-26 0,-5 1-37 15,3 1 3-15,-3 1-127 0,-5 0-42 0,-4 0-46 0,0 0-39 16,-2 0-47-16,2 0 35 0,0 0-507 16,-1 9-442-16,-6-7 0 0,-2 0 1 0,2-1 628 15</inkml:trace>
  <inkml:trace contextRef="#ctx0" brushRef="#br0" timeOffset="15152.34">17819 6418 579 0,'-2'3'878'0,"0"-2"-407"0,0 0-43 16,2-1-37-16,0 0-36 0,0 0-25 0,0 0-30 15,0 0-29-15,10 2-26 0,-7-2-22 16,3 1-24-16,-1-1-21 0,0 1-17 0,10 3-15 0,-3 0-16 15,1 0-17-15,-1 1-15 0,-2 1-8 16,-1 0-12-16,-3 0-6 0,-2 0-8 0,0 1-1 0,-2-1-8 16,0 1-2-16,-2 0-7 0,0 1-8 0,0 0 2 15,0 6-5-15,-12 20-4 0,4-14-3 0,-1-2-3 16,1 0 0-16,-2 1-4 0,0-1 0 0,-3 0-4 16,2 0 1-16,-1-2-1 0,2 0 3 0,0-2 6 15,0-1 4-15,2 0 4 0,1-5 5 0,0-1 12 16,3-1 15-16,3-1 8 0,-2-2 5 0,-1-1 5 15,4 0 3-15,-2 1 10 0,2-3 3 16,0 0-8-16,0 0-3 0,8 0-2 0,-6 0-2 0,10-6-6 16,3 0-4-16,-1 0-8 0,3-2-5 0,0 2-7 15,0-1-4-15,3 0-3 0,-1 0-9 16,-1 0-9-16,1 1-20 0,1 0-17 0,-1-1-27 0,1 1-26 16,1 0-35-16,-2 0 8 0,2 0-110 0,-3-1-40 15,5 2-75-15,-2-3-26 0,-3-1-131 16,1 1 47-16,4 1-372 0,-3-2-441 0,-3 0 1 15,-4-4 0-15,3 4 617 0</inkml:trace>
  <inkml:trace contextRef="#ctx0" brushRef="#br0" timeOffset="16050.26">18541 5785 509 0,'0'1'764'16,"0"1"-332"-16,0-2-25 0,0 0-31 0,0 0-14 15,0 0-6-15,0 0-35 0,0 9-18 16,4 18-10-16,-4-20-10 0,7 18-21 0,-5-10-5 16,1 1-12-16,0 2-11 0,4 1-9 0,-4-1-13 0,4 2-12 15,-2 1-10-15,2 0-13 0,-1-2-13 0,3 1-15 16,-6 0-13-16,4-1-11 0,0-1-12 16,2 1-12-16,-3-1-9 0,1 0-8 0,-1-2-14 15,0-2-21-15,2 1-24 0,-2-3-30 0,-1 0-44 16,1-1 7-16,-2-2-128 0,0-1-31 0,-2-1-25 0,0-3-19 15,0 0-20-15,-2-1 28 0,2 1-581 16,-2-4-497-16,0 0 0 0,-8 1 1 0,6-2 657 16</inkml:trace>
  <inkml:trace contextRef="#ctx0" brushRef="#br0" timeOffset="16498.32">18438 6114 684 0,'0'0'972'16,"0"0"-455"-16,-4 0-34 0,4 0-42 0,-9-7-42 15,9 6-39-15,-2-2-35 0,2 2-33 0,0-2-29 0,0 1-25 16,0-2-27-16,2-1-20 0,-2 1-18 16,7-11-16-16,-3-1-16 0,-2 1-13 0,4-2-8 15,-3 0-11-15,0-2-8 0,2 2-6 0,-3-1-6 16,0 0-2-16,-1 0 4 0,3 0-1 0,-1 0-1 15,-1 3 7-15,-2-2-7 0,2 3 0 0,1 3-3 16,-3 2 0-16,1 0-5 0,-1 1-4 0,4 2 0 16,0-9-12-16,0 2-7 0,0 3-8 15,-1 3-5-15,1-1-8 0,-1 4-7 0,0-1-4 0,1 1-7 16,0 3-2-16,-2 0 0 0,4 1 3 0,-1 0-7 16,3 0-1-16,2 0-2 0,17 14 0 0,-15-6 3 15,1-1 2-15,4 3 3 0,-3 0 3 0,3 0 3 16,-3 0 1-16,-1 1 3 0,4 2 5 15,-2 0-2-15,2 0-4 0,-2 1-27 0,1-3 0 0,-3 0 0 16,1 1 0-16,-1-1 0 0,-1-1 0 0,3 1 0 16,-5-2 0-16,2-1 0 0,1-1 0 15,-5-2 0-15,0 0 0 0,-4-2 0 0,0 1 0 0,1 0 0 16,-1-3-145-16,-1 1-10 0,-1 1-154 0,1-2-32 16,-1 0 32-16,-2 1-599 0,0 0-598 15,0-2 0-15,0 0 0 0,-2 0 753 0</inkml:trace>
  <inkml:trace contextRef="#ctx0" brushRef="#br0" timeOffset="19432.23">19250 6056 583 0,'0'-6'865'0,"0"6"-402"15,0-7-25-15,0 7-28 0,0 0-42 0,0-7-4 16,0 7-33-16,0 0-23 0,0-6-25 0,0 6-25 16,0 0-29-16,0 0-23 0,0-6-20 0,0 6-18 15,0 0-22-15,0 0-14 0,0 0-11 0,5-7-4 16,-7 8 3-16,2 2-4 0,-2 0-4 0,-2 9-8 15,-3 2-9-15,0 2 4 0,0-2-2 0,1 2-4 0,-2 1-1 16,0 2-2-16,-1 2-5 0,3 1-7 16,-1-1-6-16,-1 1-5 0,2 0-6 0,-2 0-5 15,1 0-8-15,3 1-5 0,-2-1-1 0,0-3-7 0,2 2-3 16,-2-3-1-16,4 0-5 0,-1-3-5 16,2-4-8-16,-2-3-5 0,1-2-19 0,0 0-6 0,2-1-3 15,0-1 3-15,0-2 0 0,-1 0-4 16,1 0-9-16,0-2-19 0,0 0-2 0,0 0-8 15,0-9 11-15,1 6-6 0,3-13 5 0,-1-1-1 16,-1 0 0-16,2-5 1 0,2-2 0 0,0 0 4 16,0-2 5-16,1-1-1 0,-1 5 5 0,4-3 2 15,-2 2 6-15,0 0 7 0,-1 1 0 0,3-1 1 0,-2 0 1 16,1-1 1-16,-1 5 8 0,-1 0 6 16,-2 3 12-16,0 3 1 0,-1 3 3 0,-1 3-3 15,-2-1 0-15,1 4-1 0,0 0 1 0,0 1-8 16,1 1-4-16,-3 1 7 0,3 0 8 0,-1 1 1 15,-2 0 1-15,0 0 5 0,0 0 7 0,0 0 1 16,13 12 5-16,-4-1-1 0,-2 1 0 0,1 2 1 16,-1-1 6-16,3 2 1 0,-2-1-5 0,-1 2-1 15,-1-2-2-15,0 1-1 0,1 1-3 0,-2-1-1 16,2 1-2-16,-1 0-2 0,0 0-3 0,-2-2-8 16,2 3-16-16,-3-2-20 0,2-2-24 0,-2-2 6 15,-1-3-69-15,0 1-19 0,2-3-13 0,-3 0-18 16,0-1-14-16,-1 0-22 0,2 0 10 0,-2-2 0 15,0-3-3-15,0 0-13 0,0 0-68 0,0 0 27 16,0 0-453-16,-10 14-387 0,5-13 0 0,-9 4 0 16,0-1 542-16</inkml:trace>
  <inkml:trace contextRef="#ctx0" brushRef="#br0" timeOffset="19635.28">19201 6343 454 0,'-6'-2'670'16,"4"-1"-269"-16,-2 1-9 0,4 0-10 0,-2-1-14 0,1 0-16 15,-1 0-36-15,2-1 31 0,0 1-23 0,2 1-17 16,-1-4-22-16,-1 6-17 0,10-14-18 0,-1 2-19 16,-1 1-15-16,4 1-13 0,-2 0-26 0,4-1-13 15,-1 2-18-15,2 0-15 0,-3 2-11 0,4 1-14 16,-3 0-34-16,0 0-50 0,-1 2-2 16,0 1-128-16,-1 0-58 0,-1 0-43 0,-2 2-111 0,9 1 31 15,-5 0-496-15,-2-1-427 0,-1 0 0 0,-3 0 0 16,1 0 606-16</inkml:trace>
  <inkml:trace contextRef="#ctx0" brushRef="#br0" timeOffset="19916.9">19691 6025 832 0,'0'0'1207'0,"0"0"-664"0,0 0-52 0,3 0-53 15,-3 2-43-15,0-1-36 0,0 0-28 0,2 1-27 16,-2 1-28-16,0 1-27 0,0 0-20 16,0 1-15-16,0 0-19 0,0 1-17 0,0 0-14 0,0 0 0 15,0 4-24-15,0 5-8 0,0 0-14 0,0 1-10 16,0 1-12-16,0 0-8 0,0 0-8 0,0-1-6 16,0-3-8-16,0-1-5 0,0-1-21 0,-9 9-26 15,9-12-33-15,0-1-41 0,0-1 5 0,0-6-115 16,0 7-88-16,0-7-36 0,0 7-29 0,0-7 37 15,0 7-539-15,0-7-499 0,0 6 0 0,0-6 0 16,4 6 662-16</inkml:trace>
  <inkml:trace contextRef="#ctx0" brushRef="#br0" timeOffset="20063.12">19673 5929 421 0,'0'-7'477'16,"0"1"-241"-16,0 3-546 0,0-1 157 0,0 1-15 16,0 3 0-16,0 0 0 0</inkml:trace>
  <inkml:trace contextRef="#ctx0" brushRef="#br0" timeOffset="20780.75">19621 5836 797 0,'0'-1'1208'0,"-1"-2"-656"0,-2 2-53 16,1 0-53-16,2-1-54 0,-2 1-61 0,2-1-63 15,-2 1-28-15,2 1-165 0,0 0-70 0,0 0-58 0,0 0-136 16,9-4 17-16,-8 5-483 0,3 0-281 15,0 1 0-15,-1-1 0 0,0 1 468 0</inkml:trace>
  <inkml:trace contextRef="#ctx0" brushRef="#br0" timeOffset="21232.6">19853 5879 574 0,'0'0'788'0,"0"0"-411"16,0 0-32-16,0 0-34 0,0 0-29 0,6 0-25 16,-6 0-14-16,6 0-24 0,-1 0-20 0,-5 0-21 15,12 0-6-15,2 0-12 0,9 9-14 0,-13-4-2 16,3 1-9-16,-1 1-7 0,-1 1-6 0,-3 0-1 15,2 2-1-15,-1 1-6 0,1 2 0 0,-4 3 5 16,0 0-14-16,-3 2 4 0,0 0-6 0,1 1-6 16,-1 0-6-16,-3 0-6 0,2 2-8 0,-2-13-2 15,0 6-4-15,0 0-4 0,0 1-5 0,0-3-5 16,0-1-6-16,0-3-6 0,0 0 8 0,0-3 16 16,0-5 22-16,0 7 28 0,0-7 18 0,0 0-3 15,0 0-8-15,0 9-12 0,0-10-12 0,0-2-10 16,0-1-8-16,0-1-11 0,2 0-5 0,0-12-7 15,-2 9-5-15,0-6-6 0,8-15-4 0,-3 13-3 16,2-3-7-16,0 1-2 0,3 0-5 0,-2 1-10 16,4 0-19-16,-3 1-29 0,2 1-29 0,-1 2-50 15,-2 1 11-15,4 1-154 0,-1 3-45 0,2 3-87 16,1 2 39-16,-4 2-516 0,0-2-559 0,-3 2 1 16,1 0 0-16,-4 0 709 0</inkml:trace>
  <inkml:trace contextRef="#ctx0" brushRef="#br0" timeOffset="23226.27">19973 6290 722 0,'0'-4'969'0,"-2"2"-562"0,1-1-37 15,-3 2-36-15,4 0-37 0,0 0-30 0,-1 0-18 16,1 1-14-16,0 0-16 0,0 0-9 0,0 0-7 16,0 0-19-16,0 0-5 0,-9 11-18 0,7-8 4 15,0 12-3-15,-4-2-7 0,1 3-7 0,2 3-1 16,-1 1-8-16,-1-1-10 0,0 1-9 16,0 0-10-16,1 1-8 0,2 0-14 0,-2-1-2 0,2 2-4 15,2-1-7-15,0-2-12 0,0-9-5 16,0 4 4-16,0 2-8 0,0-2-5 0,0-1-3 0,0-2-6 15,0-2-3-15,0-1-4 0,0-3-5 16,0-5 0-16,0 7 2 0,8 2 9 0,-8-5 7 16,0-3 8-16,0 2-4 0,0-3-4 0,0 0-5 0,-4-2-7 15,2 1-4-15,0-1-7 0,-1-1-3 0,-1 1-3 16,-6-6-7-16,-1 0-3 0,-3-2 0 16,2 3-6-16,1 0-2 0,-3 0-1 0,2 0 1 15,0 3-5-15,2 1 0 0,-4 0-3 0,4 0-2 0,10 3-9 16,-10 0-2-16,2 0 2 0,-1 0-2 15,-9 11 0-15,7-4 3 0,0-2 5 0,2 3-2 16,0 0 2-16,1 2 0 0,2-2 0 0,1 3 0 16,-2 1-2-16,6 1 1 0,0-1 1 0,-2-3 3 15,3-9-2-15,0 10 4 0,0 3-2 0,0 2 2 16,0-2-1-16,10 15 3 0,-5-15 1 0,1 2 2 16,0-4 5-16,4 0 5 0,0-1 9 0,2-1 2 15,1-1 1-15,2-4 3 0,2 0 2 0,-1-3-3 0,-6-1-2 16,3 0 3-16,26-9-4 0,-16 2-1 15,-2 0-2-15,1-1-6 0,-1-4-10 0,-2 1-6 16,0-1-3-16,0-3-3 0,-1 1-18 0,-2-1 1 16,-3-2-10-16,-1-1-3 0,0-2 2 0,-2 1 1 15,-1 1 7-15,-3-2 4 0,-2 2 2 0,1 0 2 16,-5 1 1-16,0 7 6 0,0-2 3 0,0-3 1 16,0 0 1-16,-12-14 10 0,9 17 13 0,-1 6 6 15,2-2 3-15,-2 3-4 0,2 0-3 0,0 3-6 16,0-1-8-16,-1 2 1 0,-1 0 1 0,3 2-3 15,-2 0 2-15,3-1-12 0,0 0-1 0,-8 7 1 16,2 4-2-16,-1 3 0 0,3-1 6 0,0-1-4 16,0 1 1-16,4 2-2 0,0 0 3 0,-2-3 0 15,2-1-1-15,0-11 6 0,0 9 6 0,0 0-2 16,0 4 1-16,0 0 4 0,0-2 2 0,9 9 1 16,-6-12 4-16,1-3 6 0,-1-1 6 0,3 0 6 15,2 4 1-15,0-4 6 0,1-3 0 0,-3 1 0 16,-6-2-1-16,8 0-4 0,10-10 0 0,-5 1-3 15,1 0 0-15,-1-4-3 0,2 1-6 0,-1-1 1 16,-2-3-2-16,3 2-4 0,-3-2 1 0,0 0 0 16,-1 0-1-16,1 1-3 0,1 0-1 0,-5 1-3 15,2 2 0-15,-1 2 1 0,2 0-2 0,-8 2-2 16,1 4-2-16,1-2-11 0,-1 3-2 0,-1-1-3 16,-2 3-7-16,3 1 6 0,-4 0 0 0,0 0 4 15,0 0 1-15,0 0 4 0,6 14-1 0,-6-10-1 16,0 3 3-16,2 11 7 0,-2-1-4 0,0-9-1 15,0 7-3-15,0 0 3 0,0 1 3 0,0 2-3 16,0-4 19-16,-8 12-6 0,4-17-7 0,4-1-10 16,0-3-11-16,0 0-5 0,0 0-7 0,0-5-3 15,0 0 9-15,0 0 5 0,0 0 4 0,0 6 5 16,0-6 2-16,4 6 1 0,-2-8 2 0,0-1 1 16,0 1 5-16,0-2 1 0,5-9-5 0,3 1 2 15,-2-2 0-15,0 1-2 0,1-1 5 0,0 1-1 16,2 0 8-16,-3 0 9 0,2-1 2 0,-1 5 0 15,-3-1-3-15,1 3-1 0,-4 2-6 0,0 1-6 16,1 1-4-16,-2 0 3 0,-2 2 2 0,3 0 2 16,-3 1 0-16,0 0 2 0,0 0-1 0,0 0 8 15,7 11-6-15,-1 2-4 0,-4-2 6 0,2 0 0 16,-1 2-5-16,1-1 2 0,-3-2-2 0,0 0-1 16,3 4 3-16,-2-2 2 0,3 2-2 0,1-1-7 15,0 0 3-15,-4-3 10 0,4 3 0 0,0-4 1 16,-2-2-2-16,-2 0-1 0,3-2 1 0,-3 0 2 15,1-1-2-15,-1 0 5 0,1-2 10 0,1 0 4 16,-1 1 0-16,0-1 1 0,-1 0 0 16,2-1 3-16,-3-1-4 0,4 1 1 0,-2-1 0 0,-3 0-2 15,0 0-3-15,6 0 3 0,10-10-2 0,-3 3-3 16,-5 0-2-16,3-3-2 0,-3 2-2 0,3-2-2 16,-4-1 1-16,3 0-4 0,-1 0 7 0,1-2-10 15,-2-3 0-15,5-1-4 0,-2 0-2 16,-3-1-3-16,4 0-7 0,-5-3 5 0,3 5 1 0,-2-2-4 15,-1 1-11-15,-2-1 6 0,-1 1-9 0,-2 0-4 16,-2 3 0-16,0 7 3 0,0-4-2 0,0 0 3 16,-11-13 3-16,4 13 0 0,3 4-1 0,0 1-2 15,-1 2 0-15,0 1-1 0,3 0 0 16,-3 2-2-16,3 1 1 0,-1-2-5 0,3 2-12 0,0 0-2 16,0 0-5-16,0 0 4 0,0 0 4 0,0 0 3 15,-7 11 2-15,11-5-1 0,2 7 8 16,3 0 5-16,1-1 2 0,0 1 3 0,4 1 1 0,-1-2 4 15,-1-1 3-15,3 0-2 0,1 0 3 0,-1-2 0 16,1 2 3-16,3 0 2 0,-2 1 2 16,0-3-2-16,-4 1 0 0,4 1-2 0,-5-4 0 0,1 3 0 15,-1-1-1-15,-3 0 2 0,1-1 3 0,-3-1-2 16,-2-1 10-16,-2-1 8 0,1-1 7 0,-2 0 7 16,-2-1 5-16,0 0 5 0,1-1 5 0,-1 0 5 15,0-2 3-15,0 0-4 0,0 0-1 16,0 0-1-16,-8 16-5 0,0-10-3 0,-2 3-5 15,-1-2-1-15,1 0-3 0,0-2-1 0,1 0-11 0,3-2-15 16,-2-1-13-16,4 1-39 0,-2-2-20 16,1-1-29-16,2 1 10 0,3-1-106 0,0 0-45 0,0 0-43 15,-7 0-42-15,7 0-122 0,-10-12 47 0,8 9-409 16,-1-1-447-16,2-11 1 0,1 3 0 16,-4 1 625-16</inkml:trace>
  <inkml:trace contextRef="#ctx0" brushRef="#br0" timeOffset="23487.3">21113 6235 688 0,'8'-11'1042'0,"-3"4"-529"16,0 2-38-16,-2 0-36 0,-1 3-41 0,0 1-29 0,-2 0-30 16,0 1-24-16,0 0-25 0,0 0-30 15,3 10-25-15,-3-5-20 0,0 0-13 0,0 0-12 16,2 1-17-16,-1 13-12 0,-1 0-17 0,2-1-11 0,0 0-11 15,-2-8-11-15,0 6-9 16,0 2-5-16,0 1-12 0,0-1-4 0,0 2-22 0,-10 17-34 16,8-19-29-16,1-1-31 0,-3-5 3 0,4-1-133 15,0-1-36-15,-2-1-34 0,2-3-14 0,0-6-22 16,0 0-127-16,0 0 39 0,0 0-395 0,9 10-386 16,-9-13 0-16,3-1 0 0,4-11 570 0</inkml:trace>
  <inkml:trace contextRef="#ctx0" brushRef="#br0" timeOffset="23617">21212 6119 772 0,'0'-12'1070'0,"0"1"-619"15,0 1-54-15,0 3-54 0,0-1-94 16,0 8-87-16,0-5-88 0,0 5-71 0,0 0 0 0,0 0-552 16,0 0-195-16,0-10 0 0,0 11 0 0,4 0 372 15</inkml:trace>
  <inkml:trace contextRef="#ctx0" brushRef="#br0" timeOffset="23882.29">21376 6085 728 0,'2'2'1091'0,"-1"2"-562"0,-1-2-44 0,0 2-34 0,0 1-36 15,0-1-32-15,0 0-30 0,0 2-31 16,0 0-24-16,0 13-25 0,0 3-23 0,2-2-21 15,-2 1-16-15,0 0-17 0,0 0-18 0,0 0-15 16,0 1-14-16,0-11-12 0,0 6-10 0,0 1-15 16,0 1-10-16,0 3-9 0,0 1-8 0,0 0-12 15,-6 22-10-15,4-26-22 0,-2 1-17 0,4-2-24 16,0-3-26-16,0-3-54 0,0-3 9 0,0 0-128 16,0-2-78-16,0-7-42 0,0 0-115 0,0 9 46 15,0-4-406-15,0-5-450 0,0 7 0 0,0-7 0 0,0 0 622 16</inkml:trace>
  <inkml:trace contextRef="#ctx0" brushRef="#br0" timeOffset="24760.6">21329 6399 762 0,'-3'-1'1074'0,"3"-1"-616"0,-2 1 21 0,2 0-29 16,-2 1-29-16,2-1-31 0,-2 0-31 0,2 0-23 16,-1 1-21-16,1-2-24 0,0 1-22 0,0 0-27 15,0 1-20-15,0-1-21 0,0 1-19 0,0 0-16 16,0 0-10-16,0 0-19 0,0 0-13 0,9-10-10 15,-7 8-13-15,2-1-7 0,1 2-8 0,7-4-8 16,0 0-12-16,3-2-3 0,-1 1-5 0,0 0-8 16,5-3-8-16,0 1-7 0,-1-2-15 0,1 0-20 15,-1 1-27-15,1-1-28 0,-2 2-30 0,0-1 9 16,-2 2-97-16,-2-1-25 0,1 2-33 16,-2 0-7-16,-5 1-3 0,-1 2 4 0,1-1-2 0,-3 2 10 15,-2-1 21-15,2 1 29 0,-4 0 28 0,2-1 28 16,-2 2 27-16,4-2 31 0,-3 2 32 0,-1 0 27 15,0-1 23-15,0-1 21 0,0 2 19 0,1 0 14 16,-1 0 3-16,1 0 2 0,-1-1 2 0,0 1-4 16,0-1 3-16,0 1 14 0,0 1-12 0,0-1-1 15,0 1-7-15,0-1 1 0,0 1-5 0,0 0-9 16,0 0-4-16,0-1 2 0,0 2 9 0,0 0 9 16,-1 0-1-16,0 2 8 0,0 0 1 0,-1-1-2 15,0 1-1-15,2 2-1 0,-2-1-5 0,2 1-5 16,-4 9-5-16,4-2-8 0,-2 0-7 15,-2-2 0-15,4 0-5 0,0-1-5 0,0-1-4 16,0-8-9-16,0 7-5 0,0 0-13 0,0 0-8 0,0 4-13 16,10 9-10-16,-3-12-2 0,1-1 1 15,-2-4 2-15,0-3 5 0,-6 0-7 0,8 0 2 0,-2 0 1 16,11-12 2-16,-5 4 5 0,-1-1 7 0,-2 0 1 16,1-3 3-16,-3-1 19 0,0 2 22 15,-1 3 12-15,-2 2 14 0,0 0 11 0,-2 1 1 16,0 1-2-16,0 1-14 0,1 0-9 0,-1 2-7 0,-2-1-14 15,2 2 2-15,-2 0-2 0,0 0 0 16,0 0-3-16,0 0-1 0,5 15-1 0,-4 2-1 16,3 3-6-16,-2-1 4 0,-2 2-4 0,3 4 2 15,-2 0-2-15,-1 1-1 0,0 1-2 0,2-1 3 16,-2 0-7-16,0 2 0 0,0-15 4 0,0 8-3 16,0 2-3-16,0 1 0 0,-10 25 1 0,5-26-1 15,0-3 4-15,0 0 10 0,0-3 3 0,-2-4 5 16,3-1 5-16,0-3 4 0,-1-4 1 0,1-2-40 15,1 0 0-15,-4-3 0 0,7 0 0 0,0 0 0 16,-19-15 0-16,11 3 0 0,-4-3 0 0,4-2 0 16,-1-1 0-16,4-3 0 0,-2 1 0 0,4-2 0 15,0-2 0-15,1 0 0 0,2-1-25 16,0 13-44-16,0-5-33 0,8-24-30 0,-1 21 14 0,-2-2-147 16,4-1-42-16,-1 3-47 0,-1-1-151 0,6 3 55 15,1-1-368-15,-2 0-444 0,0 2 0 0,1-1 1 16,-3 2 630-16</inkml:trace>
  <inkml:trace contextRef="#ctx0" brushRef="#br0" timeOffset="25037.39">22130 5581 717 0,'-5'-1'1108'15,"-2"1"-560"-15,-6 5-40 0,-1 2-43 16,1 1-36-16,-1 6-30 0,2 2-30 0,2 2-33 0,1 4-27 16,1 1-25-16,0 1-21 0,1 3-19 15,3 0-19-15,0-1-15 0,4 5-7 0,0-1-15 0,0-17-13 16,0 7-14-16,0 2-17 0,15 22-10 16,-7-24-10-16,0-2-15 0,4-1-11 0,3-4-17 15,-1 0-31-15,1-2-52 0,-3-2-68 0,5 0 6 16,-2-2-234-16,1-1-104 0,-1-2 42 0,-5-4-537 15,-10 0-550-15,8 0 0 0,7-16 0 0,-9 4 723 16</inkml:trace>
  <inkml:trace contextRef="#ctx0" brushRef="#br0" timeOffset="25844.21">22358 5552 709 0,'0'-6'978'0,"0"6"-555"0,0 0-45 0,0 0-34 16,0 0-14-16,0 0-24 0,0-10-21 0,2 12-18 15,-2 1-27-15,2 1 6 0,-4 1-11 0,2 1-11 16,2 13-8-16,-2-9-16 0,0 8-5 15,0 5-13-15,-12 26-16 0,7-22-16 0,-1 0-19 16,5-2-10-16,-4 1-11 0,3-3-9 0,0-1-8 0,0-2-9 16,2-5-10-16,-2-1-5 0,2-6-4 15,-2 1 6-15,0-4 6 0,2-1 3 0,0 1 14 0,0-1 3 16,0-2-4-16,0-2-9 0,0 0-9 16,0 0-8-16,4 0-10 0,-4-2-11 0,2-2-10 15,14-24-51 1,-1-1-19-16,1 0-10 0,-1 1-10 0,0-1-6 15,1 0-27-15,-4 2-5 0,5-1 10 0,-5 3-76 16,-1-1-7-16,0 5-9 0,-4-3-5 0,2 3-14 16,-3 2-15-16,-2 4-25 0,0 4-1 15,-4 2-156-15,2 3 39 0,2 3-342 0,-4-1-396 16,0 4 1-16,0 0 0 0,0 0 544 0</inkml:trace>
  <inkml:trace contextRef="#ctx0" brushRef="#br0" timeOffset="26115.28">22428 5739 658 0,'0'5'910'0,"-2"-2"-475"0,2 2-14 15,0-5-40-15,0 0 27 0,0 7-21 0,0 4-15 16,13 12-19-16,-6-10-19 0,0 0-27 0,-1-1-24 15,5 0-23-15,-5 1-24 0,2-1-18 0,2-1-20 16,-4 1-18-16,1-3-18 0,-1 0-11 0,-2-2-12 16,4 3-16-16,-4-2-22 0,6 1-61 0,-5 0-50 15,2 0 0-15,-2-2-127 0,0 0-49 0,-1 0-40 16,0-3-36-16,2 0-82 0,2 2 34 0,3-1-468 16,-2-2-421-16,-9-3 0 0,5 0 1 0,6 0 599 15</inkml:trace>
  <inkml:trace contextRef="#ctx0" brushRef="#br0" timeOffset="26546.28">22817 5696 836 0,'-11'-29'1170'0,"2"12"-619"0,0 3-33 0,-3 2-39 16,1 2-41-16,-1 0-37 0,2 4-36 16,2 0-40-16,1 3-34 0,1 1-28 0,0 1-29 0,0 1-23 15,6 0-24-15,-14 10-20 0,3 0-16 16,4 1-9-16,0-1-17 0,0 2-15 0,2 1-11 0,4-2-15 15,-1 0-20-15,2-3-19 0,0 1-26 0,0-9-23 16,0 9-4-16,14 13-3 0,-7-12 2 16,-1-4 4-16,6 0 1 0,-4-4 1 0,2-1 4 15,-10-1-1-15,7 0 3 0,1 0 0 0,-2 0 0 16,0 0 1-16,6-11 7 0,-9 9 10 0,1 0 11 16,1-1 16-16,-4 2 3 0,4-2-2 0,-3 2-2 0,2 0-10 15,-2 0-12-15,0 1-11 0,-2 0-7 16,0 0 2-16,0 0 1 0,6 0-3 0,9 18 4 15,-9-5-4-15,0 1 1 0,0 0 2 0,0 1-1 16,-3 2 2-16,1 1 0 0,-1 0 1 0,0 1 1 16,-1-1 2-16,-2-1 3 0,0-3 7 0,0-6 6 15,0 2 1-15,0 1 9 0,0-1 2 0,0 0 6 0,-12 13 9 16,9-12-2-16,-4 0-3 0,2-4-2 16,-1-1-37-16,0 0-14 0,2-2 0 0,-2-2 0 15,4 1 0-15,-3-2 0 0,-1-1 0 0,6 0-89 16,0 0-31-16,-6 0-149 0,-9-11-56 0,10 4-49 15,-2-1 36-15,5 1-541 0,1-1-571 0,0-1 1 16,1 1 0-16,0-6 724 0</inkml:trace>
  <inkml:trace contextRef="#ctx0" brushRef="#br0" timeOffset="26799.99">23136 5395 699 0,'-2'1'1090'16,"2"2"-541"-16,-2 1-37 0,-1-1-42 0,1 2-35 16,-3 9-24-16,0 0-26 0,1 2-27 0,-2 4-18 15,1 4-23-15,0 0-26 0,0 1-25 0,1 2-22 0,0-2-17 16,-2 2-15-16,0 1-14 0,1 0-20 0,-1 3-18 16,2-2-15-16,-4 5-5 0,2-2-12 15,1 0-14-15,-1-1-17 0,0-1-29 0,2-1-38 16,0-3-42-16,2 2-55 0,0 3-73 0,-1-4 13 0,2-1-193 15,-2-7-216-15,3-7 57 0,9 19-388 16,-6-16-512-16,0-6 0 0,1-4 0 0,-1-1 689 16</inkml:trace>
  <inkml:trace contextRef="#ctx0" brushRef="#br0" timeOffset="27474.29">23196 5874 762 0,'2'-6'1116'16,"0"2"-596"-16,2-1-31 0,-3 0-45 0,2 0-43 16,-1 2-40-16,2-1-35 0,-1 2-34 0,-2-2-27 15,1 2-26-15,1 0-31 0,3 1-21 0,-3 0-22 16,0 1-14-16,-3 0-2 0,0 0-1 16,19 10-7-16,-13-4-2 0,-2 2-1 0,3 2-9 0,-2 3-11 15,-2 3 0-15,1 0-6 0,-2 1-11 0,-1 2 0 16,1 1-8-16,-2 0-7 0,0-10-4 0,0 5-11 15,0 2-6-15,0-1-6 0,0 3-4 0,0-4-4 16,0-2-7-16,0-1-2 0,0-4-8 0,0 0 2 16,0-2-4-16,0-6 0 0,0 7 1 15,0-7 1-15,0 0-12 0,0 11-22 0,1-12 0 0,1-2 0 16,-2-1 0-16,8-12 0 0,0-3 0 16,-2 1 0-16,1-1 0 0,-1-1 0 0,1 2 0 0,-2-2 0 15,2 4 0-15,0-2 0 0,0 1 0 16,-1 1 0-16,3 0 0 0,-3 0 0 0,3 2 0 15,-2 1 0-15,0 3 0 0,-1 1 0 0,-2 4 0 16,0-1 0-16,-2 3 0 0,2 0 0 0,0 2 0 0,-1 1 0 16,-3 0 0-16,0 0 0 0,0 0 0 15,15 17 0-15,-10-5 0 0,0 2 0 0,-2-1 0 0,-1 1 0 16,3 2 0-16,-3 0 0 0,0 0 0 16,1 0 0-16,-3-2 0 0,1-2 0 0,-1-2 0 15,0 0 0-15,0-3 0 0,2 0 0 0,0-2 0 16,-2 0 0-16,0-1 0 0,0-1 0 0,2-1 0 15,-2 0 0-15,0-1 0 0,0-1 0 0,0 0 0 16,0 0 0-16,13-17 0 0,-6 4 0 0,2-1 0 16,-3 1 0-16,1-3 0 0,1-1 0 0,0 3 0 15,1-1 0-15,-1 2 0 0,-2 1 0 0,0 1 0 16,2 0 0-16,-2 4 0 0,-1 0 0 0,1 4 0 16,-4-1 0-16,2 2 0 0,2 2 0 0,-4 0 0 15,-2 0 0-15,0 0 0 0,6 0 0 0,9 11 0 16,-7 1 0-16,-1-3 0 0,0 4 0 0,0 1 0 15,-1 2 0-15,0 1 0 0,0 0 0 0,-3 0 0 16,1 1 0-16,1-1 0 0,-4 0 0 0,3 1-74 16,-2-1-87-16,1-2 16 0,-1-2-144 0,-2-2-31 15,1-2-26-15,-1-2-80 0,0-2 49 0,4 0-423 16,-3-4-514-16,-1 0 1 0,0-1 0 0,0 0 656 16</inkml:trace>
  <inkml:trace contextRef="#ctx0" brushRef="#br0" timeOffset="27906.27">23725 5559 794 0,'6'-18'1105'16,"1"4"-605"-16,1-1-45 0,-2 3-44 0,2 1-40 0,-1 3-34 16,1 1-36-16,-2 3-28 0,1 1-28 0,-2 1-25 15,2 1-22-15,-2 1-23 0,0-2-17 0,-5 2-15 16,0 0-18-16,7 0-14 0,-7 0-16 15,5 0-15-15,2 11-7 0,-5-7-8 0,-2 0-8 0,0 0-5 16,0 3-22-16,-2 10-18 0,2-12-1 16,-11 19-19-16,8-9-8 0,-4 1-4 0,-1-3-2 0,1 1 0 15,1-2 1-15,2 0 2 0,-1-2 0 0,0-3-2 16,3-1-5-16,0-1 1 0,0-1 2 16,2-1 11-16,0 0 8 0,-1-1 18 0,1-1 11 15,0-1-3-15,0 0 31 0,0 0 12 0,0 0 10 16,12 3-2-16,-9-3 6 0,2 0 8 0,0-1-1 15,10 1-5-15,-6 0-5 0,0 0-1 0,0 0-7 0,1 0-10 16,-1 0-4-16,0 0 0 0,-2 0-3 16,-1 0-2-16,0 0-6 0,-6 0 1 0,5 0-2 15,5 8 2-15,-7-5-1 0,-2-1 0 0,1 1 0 16,0 2-3-16,0 2-3 0,-2-3-5 0,0 4-6 16,0 4-20-16,-12 15-28 0,5-15-40 0,1 1-39 15,-3-2 8-15,0 1-106 0,-8 2-301 0,7-12 46 16,4 0 50-16,1-2-380 0,-2 0-493 15,-10-13 0-15,7 2 0 0,-2-5 638 0</inkml:trace>
  <inkml:trace contextRef="#ctx0" brushRef="#br0" timeOffset="28157.3">23924 5242 566 0,'19'-9'842'16,"3"2"-371"-16,3 2-44 0,-4 1 30 0,-9 4-24 15,7 0-17-15,23 16-28 0,-24-6-31 0,3 2-26 16,-1 3-24-16,-3 1-23 0,0 4-22 0,-1-1-22 16,-4 3-16-16,4 1-23 0,-6 3-18 0,-2 3-3 15,0 2-16-15,-4 3-11 0,-2 0-10 0,-2-16-18 16,0 10-9-16,-10 38-9 0,3-28-13 0,-1 0-27 16,-4 1-30-16,1-1-27 0,-5 2-63 0,1-4 5 15,-4-1-127-15,1-2-43 0,-3-1-49 0,3-6-40 16,-5-1 36-16,3-3-536 0,-2-4-553 0,0-6 0 15,-3-5 0-15,11-7 680 0</inkml:trace>
  <inkml:trace contextRef="#ctx0" brushRef="#br0" timeOffset="49384.25">7093 8788 66 0,'-4'-6'580'0,"2"-1"-192"0,-2 4 138 0,2 1-49 16,0 0 16-16,0-1-35 0,0 1-18 0,2-1-30 15,-3 1-28-15,1 1-32 0,0-2-34 0,2 2-33 16,-2 0-30-16,1-1-25 0,0 1-27 0,0 0-24 16,0 1-20-16,-1 0-18 0,2 0-4 0,0 0-8 15,0 0-2-15,-4 10-7 0,2-4-6 0,-2 7-11 16,0 6-4-16,4 1-1 0,-1 1 1 0,0 2-3 15,-4 5-7-15,4-1-4 0,1 2-9 0,-3-1-7 16,1 1-6-16,0-2-5 0,2 1-6 0,0-1 1 16,0-2-9-16,0 1-2 0,-2-3-10 0,2-1-30 15,0-11-21-15,0 2-20 0,0 3-32 0,0-4-47 16,0-1 14-16,0-3-104 0,0 1-23 0,0-3-3 16,0-6 0-16,0 7-14 0,0-7-82 0,0 0 34 15,2 11-514-15,-2-13-463 0,-2-1 0 0,2-1 0 16,-2-2 638-16</inkml:trace>
  <inkml:trace contextRef="#ctx0" brushRef="#br0" timeOffset="49700.95">6977 8990 305 0,'-4'-28'488'0,"0"0"-126"0,0 1-8 15,-2-1-15-15,4-2 0 0,-3 2-19 16,3-23 263-16,2 28-314 0,0 12-17 16,0-6-23-16,0-2-20 0,12-17-23 0,-5 17-11 0,3 1-15 15,1 1-19-15,1 1-9 0,2 3-13 16,1 0-9-16,-1 3-8 0,1 2-4 0,0 1-11 0,-1 2-9 15,1 3-6-15,-3 2-9 0,-2 0-1 0,-4 0 4 16,5 0 6-16,12 15-5 0,-13-7-5 0,-1 1-1 16,0 1 5-16,-3 2 12 0,1 2-4 0,-1-2 2 15,-6 4 0-15,2-1-4 0,-2 5 11 16,0-11-3-16,0 6-5 0,-8 19-1 0,4-15 1 16,-2 1-6-16,-1-2-3 0,1 1-6 0,-2-2-2 0,0 1-3 15,-2-3-3-15,-1 0-2 0,2-2-4 16,-3-2-6-16,2-1-13 0,-1-3-17 0,3-1-21 0,2-2-27 15,-2-2-32-15,2 1 6 0,-1-2-86 16,3-1-41-16,4 0-66 0,0 0-32 0,0 0-106 16,0 0 41-16,-10-9-422 0,10 6-407 0,2 0 1 15,0 0 0-15,0-1 591 0</inkml:trace>
  <inkml:trace contextRef="#ctx0" brushRef="#br0" timeOffset="50728.36">7398 9060 666 0,'0'0'892'0,"-2"-1"-493"15,1-1-20-15,-1 1-24 0,0 0-10 0,0 0-23 16,0 0-18-16,2-1-30 0,-6 1 246 16,4-1-284-16,1 1-10 0,-1 0-14 0,0 1-17 15,0-2-13-15,0 2-22 0,-2 0-17 16,0 0-16-16,4 0-13 0,0 0-12 0,-18 11-11 15,6-2-9-15,0 2-9 0,2 1-8 0,0 1 0 0,0 0-6 16,-1 5-3-16,1-3-6 0,4 2-6 16,0-1-3-16,-2-1-6 0,3 1 0 0,0-1-4 15,0 0-3-15,3-2-3 0,-1-1-9 0,1-1-7 0,2-11-20 16,0 9-15-16,0-2-13 0,0 0 3 0,0-1-25 16,0-6-3-16,12 13 7 0,-11-12 1 0,3 1 2 15,1-2 0-15,-2-2-1 0,11-6 1 0,-2-3-6 16,0 0 1-16,-2-2-1 0,0-3 6 15,-1 0 3-15,-3 1 7 0,1-2 11 0,-2-2 8 0,0 2 21 16,-2 1 27-16,-1-1-3 0,2 3 59 16,-3 6 16-16,1 0-5 0,-2 2-5 0,0 2-8 0,0 0-6 15,2 0-14-15,-2 2-11 0,0-1-15 0,2 2-10 16,-2 0-4-16,0 1 0 0,0 0-1 16,0 0 0-16,0 0-2 0,4 11 2 0,-4-6-7 0,2-1-1 15,3 11 1-15,-3-3-3 0,1 3 2 0,2 0-3 16,-3 1 1-16,4 2-3 0,-2-4 1 0,0 1 3 15,0-1-4-15,0 0 3 0,1-1 0 0,0-3-2 16,-2-1 0-16,1-1 0 0,0-3 0 16,0 0 8-16,0 0 6 0,-1-2 7 0,1 0 7 15,-2-1 4-15,2 1 5 0,-2-1 11 0,3-1 5 0,0-1 3 16,-5 0 4-16,10 0-1 0,13-14-2 16,-10 4-2-16,1 2-6 0,-3-3-1 0,1-1-2 15,0 0-4-15,-1-2-2 0,1 1-3 0,-2 0-4 0,1-2-3 16,1 1-3-16,-2 0-3 0,-1 0-2 15,2-1-3-15,-3 2-4 0,1-2-3 0,0 3-8 16,-3 0-10-16,1 1-24 0,-2 3-21 0,0 0-30 0,-3 2 8 16,1 2-142-16,0 2-45 0,-3-2-30 15,2 3-11-15,0 1-10 0,-2-1-117 0,2 1 44 0,-2 0-377 16,0 0-453-16,-2 5 1 0,0-3 0 16,0 1 604-16</inkml:trace>
  <inkml:trace contextRef="#ctx0" brushRef="#br0" timeOffset="51355.28">7832 9287 1115 0,'0'2'1201'0,"-2"1"-658"0,2-1-53 0,0 1-49 15,0-2-46-15,0-1-43 0,0 0-36 0,0 0-34 16,0 0-29-16,9 3-23 0,-6-4-17 0,1 0-23 15,9-1-17-15,1-2-18 0,-1-1-17 0,-1 0-19 16,2 1-28-16,1 1-31 0,-3-1-38 0,5 0-2 16,-2 0-116-16,-1 0-35 0,-1 2-25 0,1 0-29 15,0-3-22-15,-2 1-29 0,2 0-71 0,-2-1 30 16,2 0-451-16,-1 2-391 0,-1-5 0 0,0 3 0 16,-6 0 559-16</inkml:trace>
  <inkml:trace contextRef="#ctx0" brushRef="#br0" timeOffset="52804.38">8202 9061 686 0,'0'0'923'0,"0"6"-529"15,0-6-38-15,0 0-37 0,0 0-32 0,-4 8-29 16,4-8-25-16,0-1-20 0,0-1-23 0,0-1-16 0,-2 1-11 16,2 0-8-16,0-3-3 0,0 1-1 15,2-1 0-15,-2 1-5 0,0-1-3 0,1 0-5 16,-1-3-13-16,0-3 10 0,7-13-5 0,-2 10-9 15,-2 3-7-15,-3 0-5 0,4 3-11 0,-1-1-7 0,-1 3-9 16,0 0-7-16,0 1-8 0,0 0-14 16,0 1 4-16,0 1-14 0,0 2-8 0,2 0-4 15,-2-1-4-15,0 2 2 0,-2 0-3 0,0 0-2 16,0 0-2-16,7 0 1 0,8 18 5 0,-8-5 2 0,-1 0-8 16,1 5 0-16,-3-1 1 0,0 2-2 15,0-1-2-15,-2 0 0 0,2-1-2 0,-3 0-1 16,2-1 0-16,-1-3-5 0,1 1 4 0,-1-2-5 15,-2-3 1-15,2-2 1 0,0-1 3 0,-2-1 2 16,0-2 4-16,1-1 14 0,-1 0 0 0,2 0-2 16,-2-2-4-16,0 0-9 0,0 0-5 0,0 0-8 15,0-11-8-15,0 6 3 0,0-1-4 0,3-13 2 16,-3 3 0-16,4-4-3 0,-4 2 2 0,3 0-1 16,-2-1 4-16,3 1-6 0,-2-1 3 0,1 2 0 15,-1 0-4-15,1 2 1 0,0 0 1 0,1 4 2 16,-2 2 0-16,1 2-12 0,-2 2 3 0,1 2-5 15,2-1-7-15,-1 4-3 0,-1 0 4 0,-2 0 5 16,0 0 3-16,0 0 5 0,8 11 2 0,-1 2 3 16,-2 3 3-16,2 1-5 0,-4 0 6 0,2 1-2 15,-1 3 0-15,0-3 0 0,-2-1 2 0,2-1 2 16,-1-4-3-16,-1-2-5 0,-1-3-12 0,1-1-8 16,1-1-6-16,-2-1 3 0,0-1 4 0,1-2 3 15,2 0 2-15,-2-1 3 0,-2 0 6 16,0 0 9-16,14-12 9 0,-3 0 3 0,-3 0 0 0,0-3 6 15,1 1 5-15,-1-3 2 0,2-1 2 16,0-3 8-16,-1 2 8 0,1 1 4 0,-2-1 1 0,-1 1 3 16,1 4 6-16,-2-2-3 0,2 4 4 0,-1 1-3 15,-3 2-8-15,-2 4-9 0,0 1-7 16,0-1-9-16,0 2-5 0,0 2-2 0,0 1 0 0,-2 0 1 16,0 0-5-16,0 0 4 0,9 11-10 0,-5 3-4 15,2 3-31-15,-2 2-15 0,-2 0-20 16,1 2-23-16,0-1 9 0,-1 2-87 0,3 0-26 0,-3-1-33 15,1 0-36-15,0-1-36 0,1-2 32 0,2 0-533 16,2-3-488-16,-4-3 0 0,3-4 0 16,-1-3 644-16</inkml:trace>
  <inkml:trace contextRef="#ctx0" brushRef="#br0" timeOffset="53238.05">8858 8834 553 0,'-5'-10'861'0,"0"1"-383"16,-2 2-43-16,4 0-12 0,0 4-40 0,-1-2-43 15,1 4-34-15,0-1-29 0,3 2-32 0,0 0-16 16,0 0-27-16,-19 19-15 0,13-6-19 0,0 5-16 16,-1 4-16-16,3 1-15 0,-2 0-9 0,1-1-19 15,2 0-8-15,-1-3-43 0,4 1-26 0,-1-3-30 16,1-5-21-16,0-12-6 0,0 8 8 0,0 0 6 15,0-8 4-15,0 0 5 0,11 10-1 0,-7-12 4 16,0-2 13-16,5-7 6 0,0 0 20 0,0-3 20 16,-3-1 11-16,3 0-6 0,-1 0 61 15,-3-1 17-15,2 2 15 0,-2 0 4 0,-2 5 4 0,0-1 8 16,-1 4-4-16,0 1-12 0,-2 2-15 0,2-1-18 16,-2 1-13-16,2 2-16 0,-2 0-8 0,1 1-7 15,-1 0-2-15,0 0-5 0,0 0-5 0,5 11-2 16,-3-7-6-16,4 10-5 0,1 1-4 0,-1 2-2 15,2-2-3-15,2 0-2 0,-1-1-5 0,-1-1-4 16,2-3-8-16,1 0-16 0,0 0-10 0,1-3-18 16,0 1-15-16,0-1-17 0,1-3-55 0,-3-2 13 15,-2-1-88-15,3 0-32 0,-11-1-30 0,6 0-36 16,15-11-40-16,-11 3 36 0,5-2-505 0,-5-3-495 16,0-2 0-16,-1-4 0 0,-2-3 648 15</inkml:trace>
  <inkml:trace contextRef="#ctx0" brushRef="#br0" timeOffset="53423.23">9122 8590 947 0,'-4'-5'1188'0,"4"-1"-646"0,-1 3-45 0,1-1-42 16,0 2-48-16,0-2-36 0,0 4-41 0,0 0-32 16,0 0-29-16,14-20-26 0,-3 9-24 0,1 0-21 0,2 0-25 15,2-1-52-15,3 0-40 0,-2 1-50 16,1 0-4-16,1 1-118 0,0-1-64 0,-4 3-50 15,0 0-63-15,2 2 27 0,-2 2-501 0,-5 1-432 0,-2 1 0 16,-8 2 0-16,0 0 587 0</inkml:trace>
  <inkml:trace contextRef="#ctx0" brushRef="#br0" timeOffset="53577.3">9237 8691 671 0,'-5'13'1077'0,"3"-2"-510"0,0-4-48 16,0 0-38-16,2-3-46 0,0-4-36 0,0 0-36 15,11 6-35-15,-8-5-24 0,4-2-41 0,10-1-52 16,-10 2-65-16,4 0-14 0,20-13-195 0,-13 6-165 16,8-1 21-16,-4-1-567 0,-2 0-382 0,-3-2 0 15,-4-1 0-15,-3 0 578 0</inkml:trace>
  <inkml:trace contextRef="#ctx0" brushRef="#br0" timeOffset="55062.96">9832 8233 620 0,'0'-2'825'0,"-2"1"-449"0,2 1-26 0,-2-2-24 15,4-1-19-15,-2 2-11 0,2-2-16 0,0 1-3 16,1 0-16-16,0-1-9 0,8-5-26 0,-1-2-4 0,1 2-15 16,1-1-15-16,0 2-18 0,3-2-16 15,-3 4-16-15,2-2-21 0,-5 0-8 0,1 2-16 16,-4 1-8-16,-1 1-56 0,0 2-54 0,0-2-35 15,-1 2-35-15,-1 0-52 0,-2 1-24 0,3-1-21 16,-2 1-33-16,0 0 24 0,-2 0-433 0,0 0-428 0,0 0 0 16,0 4 1-16,-2-2 528 0</inkml:trace>
  <inkml:trace contextRef="#ctx0" brushRef="#br0" timeOffset="55494.28">9877 8195 598 0,'-3'1'751'0,"1"2"-426"16,-1-1-15-16,1 1-15 0,2 1-19 0,-2 0-20 16,1-1-18-16,-4 12-18 0,1-5-14 0,2 1-12 15,0-2-9-15,0 5-11 0,0-1-12 0,0-2-7 0,2-4-9 16,0 4-13-16,0-1-7 0,0 0-7 16,0-1-3-16,0-1-6 0,0-1-11 0,0-1-10 15,0 0-8-15,0-6-4 0,0 6-4 0,12 13 7 16,-5-10 0-16,-2-4 0 0,0-2-9 0,-2 0 0 15,2-3-5-15,1 0-4 0,-6 0-10 0,6 0 10 16,3 0-17-16,3 0-3 0,17-13-5 0,-15 9-5 16,-1-1-6-16,0 2 1 0,-1 1-4 0,-4 0-1 15,0 0-4-15,0 1-6 0,-2 1 0 0,-6 0-4 16,7 0 3-16,3 0-6 0,-2 0-1 0,9 11 1 16,-9-7 3-16,-4 0 4 0,0 0 0 0,-1 2 12 15,3 5 16-15,-2-1-10 0,-2-2 7 0,0 2 3 16,0-1 4-16,-2-9 3 0,0 12-1 15,0 3-2-15,-14 14-1 0,7-14-6 0,0 1 2 0,-3-1-3 16,1-1 2-16,-2-2-2 0,1 1-8 0,-1-1-17 16,-2-3-7-16,-1-1-13 0,1-4-12 0,0 2-27 15,0-2 5-15,3-1-79 0,2-2-29 0,-1-1-20 16,9 0-23-16,-6 0-23 0,0 0-84 16,6 0 30-16,0 0-514 0,0 0-413 0,-8-11 0 0,8 7 1 15,0 1 598-15</inkml:trace>
  <inkml:trace contextRef="#ctx0" brushRef="#br0" timeOffset="56123.81">10184 8242 586 0,'3'-4'886'0,"-2"-1"-425"16,6-7-33-16,-4 3-39 0,5-2-21 0,1 1-37 15,0 1-11-15,4 1-30 0,-4-1-23 0,5 4-27 16,-3-1-24-16,1 1-24 0,-2 2-19 15,-1 1-15-15,-3 1-17 0,3 0-17 0,-4 1-13 0,-5 0-12 16,7 0-10-16,-2 0 1 0,-5 0-15 16,19 16-5-16,-13-6-6 0,-1 1 0 0,-3-1 0 15,-2 1-1-15,0 6-1 0,0-9-8 0,0 6-7 16,-10 17-3-16,7-13-4 0,-3-1-3 0,0 0-5 16,2-1-1-16,-1-3-5 0,2-1-4 0,1-3-4 15,0-2-2-15,-1-1 0 0,3-1-6 0,-2-1-6 16,2-1-10-16,0 0-1 0,0-1-1 0,0-2 7 15,0 0 5-15,0 0 7 0,0 0 2 0,0 0 6 16,11 10 7-16,-7-10 2 0,2 0-3 0,-3 0-1 16,2 1-6-16,2-2 3 0,-1 1-4 0,-6 0-2 15,4 0-5-15,-4 0-3 0,8 0-2 0,-1 0-1 16,3 0 3-16,9 10 6 0,-11-7 7 0,-1 2 5 16,-2 0 12-16,-1 1 10 0,-1-1 2 0,-2 1 6 15,1 0 0-15,0 0 1 0,0-1 0 0,-2 1 4 16,0 2-2-16,0 4-1 0,-12 15-2 0,2-12-4 15,1-2-2-15,-1 1-5 0,0-1-1 0,0-2-1 16,-2 0 0-16,-2-3 1 0,1 0-2 0,0-2-7 16,-2 0-22-16,-1-2-40 0,1-3-28 0,1 0-29 15,6 0-28-15,8-1 13 0,-11 0-110 0,5 0-21 16,-3 0-31-16,9 0-34 0,-12-10-29 0,10 7-124 16,2-1 45-16,1 0-380 0,0-1-404 0,6-8 0 15,-2 0 0-15,2 1 594 0</inkml:trace>
  <inkml:trace contextRef="#ctx0" brushRef="#br0" timeOffset="56940.28">10533 8220 776 0,'0'-1'1088'16,"0"0"-579"-16,0 0-39 0,0-2-45 0,-2 2-39 16,2 1-39-16,0 0-37 0,4-7-30 0,-1 3-29 15,-3 2-25-15,4-2-20 0,6-6-21 0,0 3-15 0,0 2-29 16,2 1-12-16,-3-1-18 0,1 3-9 16,-5 0-11-16,1 1-12 0,0 1-6 0,-6 0-16 0,0 0-7 15,6 0-6-15,-6 0-6 0,5 0-3 16,4 12-1-16,-8-9 0 0,1 4-3 15,0 10 17-15,-2-1-25 0,0 0-2 0,0 1-3 16,-10 15 1-16,6-16-1 0,-1 1-5 0,1-3-2 16,-2 1-2-16,2-1-7 0,2-3-2 0,-2-1-1 15,2-2-4-15,2 1-3 0,-1-3-2 0,1 1-4 0,0-2-6 16,0 1-5-16,0-6 0 0,0 0 3 16,0 6-1-16,0-6 3 0,0 8 3 0,0-8 23 15,0 6-9-15,9 5 2 0,-5-9 8 0,0 0 0 16,-1 1 2-16,2-2 1 0,-2 2-1 0,9 2 4 15,0 1 5-15,-2 1 5 0,-1-2-2 0,-1 0 4 16,-3-2-1-16,-2 1-2 0,2-1 0 0,1 1 6 16,-4 1 7-16,0-2 6 0,0 2 3 0,0 0 5 15,0 0 1-15,0 0 1 0,-2 0-4 0,0 0-1 16,0-5 0-16,0 11-3 0,0 3-7 0,-16 15 2 16,8-15-4-16,-3 1 2 0,3-2-1 0,-4 0-4 15,1-1-1-15,-1-1-1 0,0 0-18 0,1-2-11 0,2-1-13 16,-2-1-35-16,3-3-27 0,3-1 8 15,1 0-80-15,-2-1-47 0,4-2-44 0,2 0-36 16,0 0-40-16,0 0 33 0,-5-8-549 0,5 4-461 16,8-10 1-16,-1 1 0 0,0-2 645 0</inkml:trace>
  <inkml:trace contextRef="#ctx0" brushRef="#br0" timeOffset="57338.33">10879 8210 546 0,'0'0'781'0,"0"0"-368"15,0 0-23-15,1-9-23 0,0 10-24 0,-1 0-15 16,0 0-40-16,0 1-27 0,0-1-19 0,2 2-21 16,-2-2-22-16,0 1-23 0,2-1-19 15,-2 0-14-15,0 1-14 0,0-1-17 0,0-1-16 0,0 0-19 16,0 0-10-16,4 3-8 0,-4-3-5 15,0 2-4-15,0-1-3 0,0-1-1 0,0 1-6 0,0-1-2 16,0 0-2-16,0 1-14 0,0-1-7 0,0 0-23 16,-2 0-77-16,2 0-51 0,-2 0-53 15,2 2 19-15,-2-2-542 0,0 2-399 0,0-2 0 16,0 1 0-16,0-1 556 0</inkml:trace>
  <inkml:trace contextRef="#ctx0" brushRef="#br0" timeOffset="58714.31">10296 8290 438 0,'0'-7'626'0,"0"7"-260"0,0 0-16 0,0-6-20 15,0 6-28-15,0 0-19 0,0-7-21 0,0 7-12 0,0 0-9 16,0-6-14-16,0 6-8 0,0-6-8 16,0 6-11-16,0 0-21 0,0-9 48 0,0 9-15 15,-5-11-12-15,4 8-13 0,-1 1-8 0,2-1-17 16,-3 1-8-16,1-1-13 0,0 1-13 0,0-1-7 16,0 2-12-16,0-1-12 0,-2-1-9 0,2 1-6 15,-1 1-14-15,0-2-7 0,0 2-4 0,-1 0-9 16,2-1-6-16,-1 1-6 0,0 0-5 0,-1 0-9 15,1 1-2-15,-1 0-3 0,1 0-3 0,3 0-1 16,0 0-2-16,-5 0-2 0,5 0-2 0,-17 13-3 16,9-6-2-16,1 3 3 0,0 2 1 15,1 2-2-15,0-1 0 0,1-1 4 0,2 2-2 0,0 0-2 16,1-2 8-16,-2-1-10 0,4 0 8 0,-2-2-7 16,2 1 0-16,0 6 2 0,0-7-1 0,0 3 3 15,0-1 1-15,0 3 0 0,0-1-1 0,10 11 1 16,-8-16 2-16,4 5-1 0,-1-1 1 0,0-3 2 15,3 0 4-15,1 0 0 0,-1-2-1 16,3-1 1-16,-2-3 1 0,-2-1-1 0,2 0 0 0,-1-2-3 16,-1 0-2-16,-7 0-6 0,10 0-2 0,14-11-8 15,-13 2-6-15,1 0-7 0,0-2-4 0,-3-1-5 16,1 0-5-16,-2-2 0 0,-1-3-4 0,-1 3 1 16,-2-4 3-16,1 2 7 0,-2-4-18 15,-1 1 4-15,0 1 7 0,0 0 0 0,-2 3 7 0,0 4 12 16,0 11 12-16,0-10 11 0,0 1 8 0,0 1 12 15,0 2 6-15,0 6-5 0,0-7-6 16,0 7-4-16,0-7-4 0,0 7-6 0,0 0 0 16,0-6-2-16,0 6-5 0,0 0-4 0,0-7-2 0,0 7-4 15,0 0 1-15,0 0-3 0,0 0 2 16,0-7-1-16,0 7 3 0,0 0-5 0,0 0 5 16,0 0 7-16,0 0-1 0,-1-7 20 0,2 7-1 15,-1 1-5-15,0 0 1 0,1-1 0 0,-1 2-2 16,0-1-1-16,0 0 0 0,0-1 0 15,2 0 1-15,-2 0 5 0,0 1 3 0,0-1-1 16,0 0 0-16,0 0 1 0,0 0-1 0,0 0 1 16,0 0 1-16,0 0-4 0,0 0-4 0,0 0 2 0,0 0-6 15,0 0 1-15,0 0-5 0,0 0-4 16,0 0-3-16,0 0 1 0,0 0 0 0,0 0 0 16,0 0 3-16,0 0 1 0,0 0 3 0,4 16 0 0,-4-12 0 15,0 1 3-15,0 0 1 0,0 2 4 16,0 1 9-16,0 5 4 0,0 2 4 0,0 2 4 15,0 1 0-15,0 1 4 0,8 22-3 0,-6-19 2 0,1 2 5 16,-3 0-2-16,1 0 1 0,1 2-1 16,0 0 2-16,1-1-1 0,-1 1 1 0,3 1-30 15,-3 0-16-15,1-2 0 0,1 2 0 0,-1 0 0 16,-2-2 0-16,5 1 0 0,-5-2 0 0,1-1 0 16,2-1 0-16,-4-3 0 0,2 1 0 0,-1-5 0 15,0-1 0-15,-1-5 0 0,2-1 0 16,-2-1 0-16,2-2 0 0,-2-1 0 0,0-1 0 0,2 0 0 15,-2-1 0-15,2 1 0 0,-2-2 0 0,0 0 0 16,0 0 0-16,0-1 0 0,0 0 0 16,0 0 0-16,0 0-94 0,0 0-307 0,0 0-79 0,2-13 48 15,-2 9-478-15,8-8-559 0,-4 3 0 0,1-4 1 16,-1-1 734-16</inkml:trace>
  <inkml:trace contextRef="#ctx0" brushRef="#br0" timeOffset="59378.48">10922 8197 759 0,'0'-1'1076'0,"0"0"-612"15,-2 1-26-15,2 1-28 0,0 0-29 0,0 2-31 16,0 0-29-16,0 2-25 0,0 0-21 0,2 12-20 15,-2-8-18-15,0 5-12 0,0 4-12 0,0 1-10 16,8 23-15-16,-6-18-10 0,-2 1-14 0,3 1-11 16,1 0-9-16,-4 1-14 0,0-1-6 0,2 1-9 15,0 0-8-15,-2-1-12 0,1-3-3 16,0-1-11-16,1-4-3 0,0-1-11 0,0-5-4 0,-2-2-7 16,0-3 0-16,3-1 1 0,-3-2 15 0,0 0 11 15,0-2 7-15,3 0 5 0,-3 0-95 0,0-1 0 16,0-2 0-16,2-2 0 0,3 0 0 0,-1-12 0 15,0-3 0-15,7-6 0 0,-5 2 0 0,3-3 0 16,2-2 0-16,-2-1 0 0,1-1 0 0,2-2 0 16,0-1 0-16,0 1 0 0,0 0 0 0,0-1 0 15,2-1 0-15,-5 4 0 0,1 5 0 0,-1-1 0 16,0 4 0-16,-3 1 0 0,1 4-71 0,-2 3-273 16,-4 4-58-16,1 5 41 0,-2 1-544 0,0 3-622 15,-3 2 0-15,-2-1 0 0,1 3 763 16</inkml:trace>
  <inkml:trace contextRef="#ctx0" brushRef="#br0" timeOffset="59656.53">11090 8314 748 0,'0'3'1232'0,"1"0"-608"0,0 1-58 0,-1-2-56 0,0 0-54 15,0 1-47-15,2-1-45 0,-2 1-35 0,2-1-29 16,0 2-17-16,4 8-18 0,1-1-16 0,-1 0-21 15,2-1-11-15,-2 1-17 0,0-2-19 0,2 2-12 16,-1-2-14-16,-3 1-13 0,4 3-12 16,-2-1-12-16,1 1-10 0,-1 1-9 0,-2-5-10 15,0 4-69-15,1 1-20 0,-2-2 0 0,0-2 0 0,-1-1 0 16,2 0 0-16,-2 6 0 0,2-1 0 16,-2-3 0-16,3-2 0 0,-4-4 0 0,0 1-97 0,2-2-150 15,-3 0-15-15,2-1-28 0,0-2-28 0,-1-1-33 16,-1 0 38-16,0 0-520 0,0 0-537 15,12-18 0-15,-8 4 0 0,-1-2 685 0</inkml:trace>
  <inkml:trace contextRef="#ctx0" brushRef="#br0" timeOffset="60196.54">11290 8297 504 0,'6'-23'721'0,"-3"1"-317"0,2 1-9 16,-2 1 15-16,1-1-40 0,1 2 38 15,-2-2-1-15,1 3-13 0,1 1-15 0,-1 0-22 0,0-2-18 16,3 4-21-16,-6-3-19 0,5 0-22 0,-3 0-13 15,2 3-24-15,-2 0-16 0,3 3-20 0,-3 2-22 16,-2 3-21-16,1 1-20 0,2 2-20 0,-4 1-15 16,1 1-11-16,1 1-13 0,-2 1-2 15,0 0-5-15,14 18-5 0,-6-4-1 0,0 1-7 0,-1 1-29 16,0 3-33-16,0 1 0 0,1 2 0 0,-1-2 0 16,-1 5 0-16,0-2 0 0,2 1 0 0,-1 0 0 15,0 0 0-15,0-2 0 0,1 2 0 16,0 1 0-16,-1-2 0 0,-1-2 0 0,-2 0 0 0,2-3 0 15,-2-3 0-15,3 0 0 0,-3-4 0 16,0-4 0-16,-2 0 0 0,2-2 0 0,0 3 0 16,-3-6 0-16,0-1 0 0,-1-1 0 0,0 0 0 15,0 0 0-15,16-17 0 0,-8 5 0 16,-3-2 0-16,2-1 0 0,-1 2 0 0,0-1 0 16,-2 3 0-16,-2 4 0 0,2 0 0 0,-1 1 0 15,-1-1 0-15,0 4 0 0,-1 0 0 0,1 0 0 16,0 0 0-16,-1 1 0 0,-1 1 0 0,2 0 0 0,0-1 0 15,0 2 0-15,1 0 0 0,-3 0 0 16,0 0 0-16,0 0 0 0,5 0 0 0,-5 0 0 16,5 0 0-16,-5 0 0 0,12 10 0 0,-10-8 0 15,0-1 0-15,0-1 0 0,2 0 0 0,-4 0 0 16,0 0 0-16,17-14 0 0,-7 2 0 0,2-4 0 16,-1-2 0-16,0-3 0 0,-2 1 0 0,-1-3 0 0,1-4 0 15,-1-1 0-15,0 0 0 0,-1 0 0 16,1-1 0-16,-2 0 0 0,-3 0 0 0,0 1 0 15,-3-4 0-15,2 4 0 0,-2 15 0 0,0-7 0 16,0-1-278-16,-12-18-94 0,6 23-32 0,2 3 40 16,-1 5-515-16,1 2-595 0,1 1 0 0,-2 1 1 15,1 2 736-15</inkml:trace>
  <inkml:trace contextRef="#ctx0" brushRef="#br0" timeOffset="71066.45">19030 8502 439 0,'0'-1'575'0,"0"-1"-271"0,0 1-31 0,0 0-20 15,0 0-28-15,2 0-17 0,-1-2-18 0,3 2-15 16,-1 0-12-16,1 0-11 0,9-2-14 0,1-2-11 0,0 2-12 16,2-1-11-16,3 1-8 0,0 1-5 15,0 0-10-15,3 0 1 0,1 0-7 0,-2 1-3 16,5 0-1-16,-1 0-4 0,0-1-5 0,2 1-3 15,2 0-2-15,2-1-2 0,-16 2-4 0,9 0 2 16,6 0 5-16,2 0-4 0,2 0 4 0,3 0-1 16,0 0 4-16,4 0-6 0,1 0-2 0,1 0-2 0,1 0-2 15,4 0-4-15,-2 0-2 0,1 0-8 16,46 10 0-16,-47-5-8 0,-4 0 2 0,0 0-4 16,-1 2 3-16,1-1 0 0,-1 0-1 0,3 2-1 15,-1-1-1-15,2 0-3 0,-3-1 0 0,1 1-2 16,-3-2-6-16,2 2-10 0,-3-3-18 0,-2 1-17 15,-2-1-25-15,0 1-13 0,0-2-33 0,-3 1-21 16,-4 0-23-16,1-3-61 0,0 1 21 0,-2-1-486 16,-3 0-268-16,-14-1 0 0,2 0 1 0,12-11 469 15</inkml:trace>
  <inkml:trace contextRef="#ctx0" brushRef="#br0" timeOffset="72148.73">20153 8618 519 0,'1'0'628'0,"-1"-1"-348"0,1 0-25 15,1 1-13-15,-2 0-11 0,2 1-13 0,-2 0 3 16,2 1-18-16,-2 0-15 0,0 0-10 0,0-1-9 16,3 3-11-16,-2 0-11 0,-1-2-2 0,0 3-8 15,1-1-8-15,-1 1-6 0,0 2-7 0,0-1-6 16,0 12-3-16,0 2-8 0,0-9-8 0,0 3 0 15,0 4-5-15,0 2-6 0,0-1 2 0,0 2-2 0,0 1-7 16,-9 21-6-16,6-19-8 0,2-4-5 16,-1 1-4-16,0-2-3 0,0-2-4 0,2 0-1 15,0-2-2-15,-1-5-4 0,1 0-9 0,0-2-18 16,0-8-34-16,0 8-22 0,0-2-16 0,0-6-17 16,0 7-20-16,0-1-9 0,0-6-3 0,0 7-8 15,0-7-35-15,0 0-97 0,0 0 25 0,0 0-455 16,0 11-240-16,-4-14 0 0,2 0 0 0,-4-5 461 15</inkml:trace>
  <inkml:trace contextRef="#ctx0" brushRef="#br0" timeOffset="72550.53">19971 8851 574 0,'0'-5'720'0,"0"2"-405"0,0 3-28 0,0 0-25 16,0-14-25-16,12-14-22 0,-5 14-22 0,-2-2-19 16,0 1-15-16,3-1-15 0,0 0-16 0,2-2-12 15,-2-3-6-15,-1 1-4 0,3 1-3 0,-3 0-4 16,-1-1 1-16,0 2 2 0,0 1-3 0,-2 2 5 16,1 0 4-16,-4 4 6 0,3 2 17 15,-3 2-5-15,3 1-2 0,-4 1-7 0,2 0-10 0,0 3-9 16,-2-2-13-16,1 2-11 0,0 0-13 0,-1 1-7 15,0-1-13-15,2 1-11 0,-2-1-2 16,2 2 9-16,-2 0 11 0,0 0 8 0,0 0 6 0,19 15-5 16,-9-5 12-16,1 2-2 0,-2 0 0 0,3 2 5 15,0 0 4-15,0 2 0 0,0 0-3 0,-1-1-8 16,1 0-12-16,0-2 0 0,-1 2-3 16,1-1-2-16,1 0 0 0,0-2-3 0,-3 1-7 0,2 1-27 15,0-2-34-15,-2-1 2 0,1-2-76 16,0 0-33-16,-3 0-26 0,-1-2-29 0,0-1-27 0,-2-1-26 15,-2-2-28-15,1 1 27 0,-1 0-535 0,1-2-345 16,-4 0 0-16,3-1 0 0,-2 1 560 16</inkml:trace>
  <inkml:trace contextRef="#ctx0" brushRef="#br0" timeOffset="73620.62">20779 8736 649 0,'0'0'842'0,"0"0"-485"16,0-6-26-16,0 6-35 0,0 0-27 0,0 0-29 15,0 0-26-15,0 0-20 0,0-6-19 0,0 6-10 16,-4-6 1-16,4 7-7 0,-1 0-9 0,0 0-7 16,1 3 0-16,0-1-11 0,-2 1-4 0,2 1-10 15,0 0-3-15,-4 11-3 0,4 1-6 0,-1 1 2 16,-4 2-8-16,5-1-7 0,-2 0-3 0,-1 1-6 15,2-1-7-15,-1 1-9 0,2-4-10 0,-2 2-1 16,0 1-4-16,2-3-8 0,0-2-7 16,0 0-20-16,0-4-27 0,0-10-27 0,0 8-30 15,0-1-23-15,0-1-18 0,0 0-20 0,0-6-18 0,0 9 1 16,0-3 2-16,0-6-45 0,0 0-87 16,0 6 26-16,0-6-440 0,4 6-270 0,-4-8 0 0,0 0 0 15,-2 0 479-15</inkml:trace>
  <inkml:trace contextRef="#ctx0" brushRef="#br0" timeOffset="74251.05">20749 8712 443 0,'0'0'606'0,"0"-8"-262"0,0 8-28 16,6-15-11-16,0 2-21 0,0 4-16 0,3-2-18 15,-1 0-14-15,1 2-27 0,3 1-16 0,0 1-20 16,-2 1-16-16,3 1-16 0,1 1-8 0,-1 1-9 0,-1 0-10 15,-2 2-9-15,-1 1-9 0,-1 0-8 16,-8 0-7-16,7 0-15 0,-2 0-6 0,2 0-5 16,-7 0-3-16,6 0-1 0,4 12-3 0,-8-9 1 15,2 0 0-15,-4 2-4 0,3 0-8 0,-3 0-3 0,-3 1-3 16,3 2-4-16,-14 18-6 0,6-10-5 16,-3-1-4-16,3 1-6 0,-2-3 2 0,0-1-4 15,-1 1-2-15,4-3 1 0,-1-3-3 0,4-1-1 16,0-1-1-16,0-2 4 0,2-1-2 0,0 1-6 15,0 0-4-15,0-2 1 0,2 1-4 0,-2-2-2 16,1 1-1-16,1 0 1 0,0-1-1 0,0 0 1 16,0 0 5-16,12 3 2 0,-7-3-1 15,0 0 5-15,9 4-1 0,-2-3-1 0,-4-1 3 0,-2 1 3 16,1 2 0-16,0-1 0 0,-2-1 5 16,2 1 2-16,-4 1 7 0,9 5 2 0,-5 0 5 0,-3-2 3 15,0 0 15-15,1 1-3 0,-3-1 1 0,2 0 4 16,-4 0 6-16,0 1 9 0,0 0 3 15,0 1 1-15,0 3-3 0,-11 17-4 0,6-13 1 16,-5-2-3-16,1 2-6 0,-4-2-6 0,1-1-3 0,0 2-1 16,-1-2 0-16,-1-1-2 0,-1-1-21 15,1 0-21-15,1-3-22 0,3 1-14 0,1-4-8 0,3 0-16 16,0-3-32-16,4 2-39 0,-2-3-37 0,4 0-183 16,0 0 36-16,-2-8-407 0,2 5-283 15,4-2 1-15,4-7 0 0,-1-1 506 0</inkml:trace>
  <inkml:trace contextRef="#ctx0" brushRef="#br0" timeOffset="75214.28">21006 8789 589 0,'1'0'746'0,"1"1"-415"0,-2-1-16 0,2 2-14 16,-2-2-17-16,0 0-15 0,0 0-24 16,14 0-19-16,-9 0-22 0,-1 0-12 0,5 0-16 0,1 0-17 15,0 0-11-15,2 0-11 0,13-10-14 0,-16 8-9 16,-1-1-8-16,-2 1-11 0,0-2-6 0,1 2-9 15,-5-2-8-15,4 0-8 0,-4 1-11 0,6-6-11 16,-2 1-5-16,-3 0-9 0,0 3-3 0,-3-3-4 16,0 2-1-16,0 6-12 0,0 0-6 15,0-7-5-15,-10-4-4 0,8 7-2 0,-7-3-2 0,2 1-3 16,-2 2 1-16,1 3-1 0,0 1-1 16,8 0-1-16,-11 0 0 0,-1 0 4 0,-13 14 0 0,13-9 1 15,-1 2 3-15,1 2 1 0,2 1 0 0,-2 2 5 16,3 1-2-16,-1 1 8 0,3-1-4 15,1 2 1-15,0-2 5 0,4 1-3 0,-2-2-1 16,4-1 8-16,0-1 1 0,0-10 1 0,0 9 5 0,0 2 8 16,0 2 13-16,12 15 11 0,-7-16 4 15,0-2-1-15,2 1 21 0,-1-2-6 0,3-1 0 0,1 0 3 16,-3-2-4-16,4-1 0 0,-2-1-3 0,1-3-7 16,6 1 5-16,-3-2-6 15,3 0 40-15,-1 0-57 0,13-14-25 0,-13 7-9 16,-1-1-23-16,16-11-63 0,-18 5 24 15,4-2-4-15,-3 0 3 0,0 0 2 0,-1-1 4 16,-4-1 3-16,4 1 13 0,-3 0-3 0,-1 1-1 16,0 0 10-16,-4 0 5 0,1-3 2 0,1 0 5 15,-3 0 14-15,0 0 8 0,1 1 11 0,-2 1 9 16,-1 0 12-16,0 4 5 0,-1 2 12 0,2 1 16 0,-2 2 2 16,0 0-5-16,0 2 12 0,0 0 1 15,0 3-1-15,0-1-3 0,0 0-4 0,0 0-9 0,2 2-7 16,-2-1-3-16,0 0-8 0,0 0-4 15,0 1-7-15,0 0 0 0,0 1-3 0,0-2-5 16,0 1-2-16,0 1-3 0,0-2-5 0,0 2 0 16,0-2-4-16,0 3-4 0,0-2-6 0,0 1-3 15,0 0-4-15,0 1-4 0,0-1-5 0,0 1 3 16,0 0-3-16,0 0 3 0,0 0 1 0,0 0 2 16,0 0-7-16,0 0 3 0,0 0 0 0,0 0 0 15,0 0 1-15,0 0 0 0,0 0 2 0,0-7 0 16,0 7 6-16,0 1-1 0,0 1 2 0,-2-2-2 0,2 4 4 15,-2-1 0-15,1 2 0 0,0-1 1 16,-1 2-1-16,2-2 13 0,-4 12 3 0,2 0 5 16,1-2 7-16,0-4-5 0,-1 6 9 0,0 1 4 15,0 1-8-15,0 1 7 0,1 1-7 0,1-3 5 16,-2 0 2-16,2-3-4 0,0-4-7 0,0 3 1 16,0 0-9-16,0 0 2 0,0-1-2 0,0-1 6 15,0 2 6-15,0 0 0 0,9 10-4 0,-6-15-1 16,-2-1-6-16,1-1-11 0,0 0-15 0,0-3-25 15,-2 1 5-15,2 0-53 0,-1-2-21 0,0 0-14 16,-1 1-6-16,2-2-5 0,-2 1-9 0,0-1-21 16,2 2-28-16,-2-2-34 0,0-1-34 0,0 0 24 15,0 0-507-15,0-1-379 0,0 1 0 0,-2-1 0 16,2-2 559-16</inkml:trace>
  <inkml:trace contextRef="#ctx0" brushRef="#br0" timeOffset="75632.23">21185 8699 607 0,'0'0'776'0,"-6"0"-435"16,6 0-22-16,0 0-26 0,0 0-25 0,0 0-22 16,-6 0-17-16,6 0-16 0,0 0-9 0,-5-7 4 15,5 6-7-15,4 0-7 0,-3 1-5 0,3-1-4 16,0 0-3-16,0-1-19 0,-2 2 27 0,15-2-5 15,-3-2-9-15,2 0-9 0,1 0-5 0,4-1-9 16,-1-1-10-16,0 1-15 0,0-1-6 16,0 0-5-16,2 0-10 0,-2 0-9 0,1-1-7 0,-1 3-12 15,-3-2-17-15,0 1-63 0,-3 2 0 16,-2 2-115-16,-3-1-43 0,-3 2-30 0,0-1-18 0,-2 1-17 16,1 0-26-16,-4 0-75 0,-1 0 32 0,0 0-431 15,4 1-354-15,-6-1 1 0,0 0 0 0,1-1 538 16</inkml:trace>
  <inkml:trace contextRef="#ctx0" brushRef="#br0" timeOffset="76376.34">21589 8582 690 0,'2'-1'929'16,"1"1"-518"-16,-3-2-37 0,5 2-29 0,-3 0-27 0,0-1-25 15,1 1-20-15,0 0-5 0,1 0-24 16,1 0 8-16,1 0-19 0,0 0-9 0,-2 0-21 15,2 0-15-15,2 0-15 0,1 0-18 0,5 0-16 16,-3 0-15-16,1 0-14 0,-2 0-13 0,-3 0-10 16,7 10-13-16,-10-8-3 0,-2 2-8 0,3-1-3 15,-3 1-3-15,-2 1-11 0,0-1-1 0,0 2 2 0,0 2-7 16,-12 19 0-16,5-8-7 0,-1-4-3 16,-3 0 1-16,3-1-12 0,-2 0-4 0,3-3 3 15,-1-1-10-15,2-2-3 0,0-2 0 0,1 0-3 16,0-3 3-16,3 0 0 0,-3 0 5 0,5-1 3 15,-2 0-4-15,0-1 7 0,0 1-12 0,2-1 2 0,0 0 1 16,0 0-5-16,0-1-4 0,0 0 1 16,0 0-2-16,2 0 0 0,0-1 2 0,4 0 1 15,-3 0-4-15,9-4 2 0,2 0 3 0,1 1-10 16,-7 3 1-16,4 0-3 0,-4 0 4 0,3 1-1 16,-11 0-5-16,11 0 3 0,1 0 9 0,13 14-6 15,-13-7 5-15,-2 2-6 0,2 1 3 0,-3 1 0 16,-1 6 4-16,0-2 2 0,-1 1-1 0,-3 1-1 15,-1 0 2-15,0 0 2 0,-1 0 0 0,-2 1-2 16,0-9-1-16,0 4 7 0,0 2-3 0,0 2 1 16,-12 16 0-16,9-16 3 0,-4-2 0 0,-2-2 1 15,3 1-1-15,-4-1-3 0,-1-1 9 0,0 0 3 16,2-3 3-16,-1-2-6 0,-1 1 2 16,0-5 2-16,3-1 4 0,1-2-2 0,7 0-3 0,-7 0-1 15,-1 0-1-15,-11-15-2 0,9 6-3 0,1-1-1 16,3-2-3-16,1 0-4 0,3-1 3 0,-1-2-2 15,3 1 0-15,0 5-8 0,0-3 2 0,0-4 0 16,13-15 0-16,-8 13-2 0,6 0 2 0,-3-1 1 16,5 3-1-16,-1-2-12 0,2 2-29 0,1-1 3 15,-1 0-45-15,1 3-17 0,0-1-24 0,1 1-20 16,-2 2-16-16,1-2-22 0,-3 5-21 0,0-1-45 16,-3 3-88-16,1 0 35 0,3-1-438 0,-5 3-342 15,-2 1 1-15,-1-2 0 0,-4 2 541 0</inkml:trace>
  <inkml:trace contextRef="#ctx0" brushRef="#br0" timeOffset="76788.45">22108 8256 673 0,'0'2'900'0,"2"-1"-500"0,0 1-24 0,-2 1-15 0,0 2-23 15,0-2-20-15,2 2-14 0,-2 1-24 0,1 12-26 16,2 3 13-16,-1 0-7 0,3 2-19 0,-5-1-16 15,1 0-8-15,3 1-15 0,-1-3-15 16,-3 2-10-16,2 0-14 0,0 0-14 0,0 1-12 0,-2-1-10 16,1 1-12-16,-1-3-12 0,3 4-8 15,-3-3-7-15,0 1-4 0,2-3-11 0,-2 1-4 0,0-3-8 16,0-3-6-16,0 0-3 0,0-3-11 16,0-3-20-16,0 1-20 0,0-2-26 0,0-1-39 15,0-6 5-15,0 0-103 0,0 7-29 0,0 0-25 0,0-7-19 16,0 6-9-16,0-6-175 0,0 0 44 15,0 7-408-15,0-7-378 0,4 3 1 0,-4-4 0 0,2-2 580 16</inkml:trace>
  <inkml:trace contextRef="#ctx0" brushRef="#br0" timeOffset="77134.28">22302 8508 671 0,'2'-4'947'0,"0"2"-492"0,1-1-36 16,-3 2-43-16,2 0-36 0,-1 0-39 0,-1 0-31 0,2 1-14 15,-2 0-26-15,0 0 28 0,0 0-12 16,0 0-17-16,0 0-12 0,7 12-11 0,-7-9-10 16,2 2-17-16,0 0-4 0,-2 0-9 0,2 1-11 15,0 11-11-15,2 0-8 0,-4 0-7 0,4 0-4 16,-3-1-7-16,-1-3-10 0,1 4-11 0,-1-1-4 15,0-3-12-15,0-1-7 0,5 5-9 0,-5-3-5 0,2-3-5 16,-2 0-1-16,0-3-2 0,0-1-8 16,0 0-15-16,0 0-18 0,0-3-20 0,0 1-11 15,0-1-16-15,2 0-4 0,-2-2-9 0,0 1-19 16,2 0-21-16,-2 0 8 0,0-2-96 0,0 0-40 16,-2-2-39-16,0 1-24 0,2-1-21 0,-1-2 30 15,-1-1-514-15,-2 1-487 0,-2-9 0 0,0-4 0 16,0 0 636-16</inkml:trace>
  <inkml:trace contextRef="#ctx0" brushRef="#br0" timeOffset="77387.33">22290 8282 495 0,'0'0'675'16,"0"0"-331"-16,0 0-29 0,0-6-45 0,0 6-41 15,0 0-32-15,0 0-32 0,-3-7-38 16,3 8-28-16,2 0-36 0,-2 0-38 0,0 2-102 0,1-2 5 16,-1 2-416-16,2 0 43 0,-2 1 35 15,0-1 33-15,0 3 40 0,0-3 137 0,0 2 0 0,0 0 1 16,0 1 99-16</inkml:trace>
  <inkml:trace contextRef="#ctx0" brushRef="#br0" timeOffset="78430.67">22381 8885 692 0,'0'0'1014'16,"0"0"-542"-16,0 7-5 0,2 1-33 0,0-7-41 15,0-1-36-15,-2-1-38 0,2 0-32 0,-2-1-28 0,0 0-24 16,2 0-19-16,0-2-24 0,0 0-20 16,5-8-9-16,-4 0-13 0,4-3-15 0,-3 2-19 15,0-1-9-15,0 0-12 0,1-3-9 0,-2 3-4 0,3-3-9 16,-1-1-10-16,1 0-7 0,-2 1-7 16,2 1-7-16,0 0 2 0,1 1-4 0,-1 2-3 0,2 0-1 15,0 0-6-15,-3 5-2 0,-2 1-1 0,4 0-9 16,-4 3-5-16,0 0-5 0,2 1-4 15,-3 0-2-15,1 2-1 0,1-1-1 0,-1 2 2 16,-3 0-1-16,0 0 1 0,0 0 2 0,7 0-4 16,10 15 1-16,-12-8-3 0,0 5 4 0,0-2 3 15,2 3-4-15,-4-2 0 0,-1-1 5 0,-2 0-6 16,5 6 4-16,-3 0-1 0,0 2-4 16,-1 0 3-16,-1-1 0 0,0-9 5 0,0 3-2 0,0 0-3 15,0 0 1-15,0-3-3 0,0 1 6 0,0-2 4 16,0 0 7-16,0-7-2 0,0 7 0 0,0-7 5 15,0 6 13-15,0-6 1 0,0 0 0 0,0 0-1 16,-5 10-7-16,5-12 2 0,2 0-8 0,0-2-2 16,2-9-2-16,3 1-1 0,-2-3-5 15,2 1-1-15,-2-3-7 0,0 2-1 0,2-1 0 0,0 1-1 16,-1 1-5-16,5 1 0 0,-5-1-2 0,3 1-1 16,1 2 1-16,-4 0-5 0,2 3 1 0,-5 2-9 15,2 1-10-15,-2 1-9 0,-1 2-1 0,0-1 3 16,0 2-3-16,-1 1-4 0,-1 0 5 15,0 0 0-15,0 0 8 0,0 0 4 0,5 10 7 0,-5-5-2 16,0-1 1-16,-2 2 6 0,2-1 2 0,-1 12-1 16,1-8 1-16,0 3 3 0,-7 16-5 0,2-13-7 15,3-6-6-15,0 0 3 0,1-2-22 0,0-2-2 16,1 0 6-16,-1-1 2 0,1-2 12 0,-1 0 4 16,1 1 11-16,0-3 4 0,0 0-3 15,0 0 2-15,2 0-1 0,0-2 6 0,0 0-2 0,0 0-1 16,8-8 0-16,-1 1 3 0,-1-1-5 0,4-3-1 15,1 2 8-15,-1 0 1 0,3 0-3 16,0 2 4-16,-3-1 11 0,4 0 0 0,-3 3 17 16,-1 0 4-16,1 1-4 0,-1 1-1 0,-3 1-7 15,-2 2-1-15,0 1-2 0,-1 1-3 0,-6 0 0 16,6 0-1-16,-6 0 4 0,9 0-1 0,7 13 0 0,-8-7 3 16,2 3-11-16,-3 1-12 0,-2-4-1 15,-2 2-23-15,1 0-2 0,-1 0-17 0,0 6-23 16,-1-4-13-16,1 1-23 0,-1-3-22 0,-2 1-20 15,0-2-21-15,2 2-47 0,-2-3-130 0,0 0 35 16,0-1-402-16,2-1-345 0,-2 0 0 0,0-1 0 16,2-2 530-16</inkml:trace>
  <inkml:trace contextRef="#ctx0" brushRef="#br0" timeOffset="78740.88">23140 8442 745 0,'4'-4'1030'16,"-2"2"-591"-16,0 0-43 0,-1 1-33 0,1 0-16 0,-2 1-35 15,0 0 6-15,0 0-18 0,0 0-26 16,7 9-17-16,-4 4-9 0,1-2-20 0,0 5-10 16,0-1-8-16,1 2-9 0,-4-3-14 0,3 4-11 15,-2 0-11-15,1-2-12 0,-3 1-9 0,2 1-20 16,-2 0-10-16,0 1-8 0,0 1-10 0,2-3-8 15,-2-3-7-15,0 3-6 0,0-4-7 0,0-2-8 16,0-11-3-16,0 10-6 0,0-2-6 0,0 1-16 16,0-2-26-16,0-1-23 0,0 0-24 0,0-6-30 15,0 8-27-15,0-8 7 0,0 7-43 0,0-7-20 16,0 6-56-16,0-6-68 0,0 0 32 0,-4 7-611 16,4-9-510-16,0 0 0 0,0-3 1 0,-1 0 684 15</inkml:trace>
  <inkml:trace contextRef="#ctx0" brushRef="#br0" timeOffset="78985.14">23161 8228 583 0,'0'0'831'15,"0"-8"-420"-15,0 8-36 0,5-10-39 0,-4 7-49 16,1 0-53-16,-2 2-62 0,0 0-55 0,0 0-41 16,2 1-27-16,-2 0-33 0,0 1-71 0,0 0 5 15,2 0-486-15,-2 2 44 0,-2 0 33 0,2-1 54 16,0 0 43-16,-2 1 38 0,2-1 182 0,0 0-24 16,0 0 0-16,0 0 1 0,2 1 82 0</inkml:trace>
  <inkml:trace contextRef="#ctx0" brushRef="#br0" timeOffset="79312.36">23322 8190 638 0,'0'0'885'0,"0"0"-455"0,0 0-26 0,0 0-31 15,4 0-12-15,5 13-35 0,-9-9-3 0,5 10-27 16,0 1-24-16,-1 0-4 0,0 2-10 15,0 1-13-15,0-3-15 0,-1 2-15 0,-2 2-9 16,-1-1-18-16,2 0-9 0,1 2-14 0,-1-1-10 0,-2 1-15 16,2 1-12-16,-2 1-8 0,2-2-13 15,-2 0-8-15,2 0-10 0,-2-1-7 0,0-1-9 0,0 0-1 16,1-1-8-16,-1-2 1 0,0-4-19 16,3 0-4-16,-3-3-9 0,2 1-15 0,-2-2-24 15,2-1-24-15,1-1-24 0,-2 0-38 0,0-1 12 16,-1-1-39-16,3-1-23 0,1 1-24 0,-1 0-55 15,1-2-14-15,-1-1-16 0,0 0-17 0,-3 0-87 16,0 0 36-16,7 0-412 0,-2 0-401 0,-5 0 0 16,7 0 1-16,3-11 565 0</inkml:trace>
  <inkml:trace contextRef="#ctx0" brushRef="#br0" timeOffset="79691.05">23301 8465 469 0,'0'0'661'0,"-10"-2"-255"0,10 0-11 0,4 1-8 15,-2-2-15-15,-1 0-16 0,4 1-19 0,6-4-35 16,0 0 5-16,2 0-18 0,1 1-16 0,-1 0-19 16,6-1-3-16,-2 1-22 0,0 2-17 0,3-1-19 15,-1-1-18-15,-1 1-15 0,1 1-16 0,-2-2-13 16,1 0-16-16,0 2-17 0,-5-1-26 0,4-1-51 15,-3 1-2-15,-3 2-117 0,-2-1-54 0,-2 3-64 16,-3-2-61-16,-4 2 28 0,0 0-533 0,8 0-432 16,-8 0 0-16,6 0 1 0,-6 0 606 0</inkml:trace>
  <inkml:trace contextRef="#ctx0" brushRef="#br0" timeOffset="81528.28">22845 9043 618 0,'0'-6'878'0,"0"6"-456"0,0 0-20 15,0 0-36-15,0 0-40 0,0 0-31 0,0 0-29 16,1-10-18-16,-1 11-10 0,0 2-7 0,-1-1-25 15,1 2 8-15,0 1-15 0,0 1 3 16,0 0-12-16,1 14-5 0,-1-11-12 0,0 5-2 0,0 5-9 16,0 0-17-16,0-1-12 0,7 22-8 0,-5-19-12 15,0 0-10-15,-2 0-10 0,1 0-6 0,1-1-6 16,1-2-8-16,-1-1-11 0,-2-2-13 0,4 1-35 16,-4-5-40-16,3-1 4 0,-3-3-107 0,3 1-27 15,-1-4-33-15,-2-1-29 0,3-1-51 0,-1-3-158 16,0 0 42-16,-1-2-383 0,-1 3-353 0,9-18 1 15,-7 1 0-15,-2-4 560 0</inkml:trace>
  <inkml:trace contextRef="#ctx0" brushRef="#br0" timeOffset="81876.3">22836 8961 579 0,'4'-3'735'0,"0"2"-406"0,-2-2-24 0,10 0-29 16,2-1-23-16,-1 0-26 0,0 2-16 15,-1 2-19-15,-12 0-15 0,9 0-16 0,1 0-11 0,4 0-10 16,15 11-10-16,-19-7-10 0,0 1-10 0,2-1-5 16,-2 0-5-16,-5-1-6 0,0 1-6 15,0 0-3-15,-2-2 2 0,-1 1 7 0,2-1 4 0,-3 2-2 16,-1-2 8-16,2 1 4 0,-2-3 2 15,0 8-6-15,-19 13-4 0,13-11-6 0,-6 2-8 0,0-3-5 16,0 1-10-16,-2-1-3 0,2-1-8 16,-1-1-5-16,0 0-6 0,-1 0 3 0,0-3-5 15,3 1-7-15,-1-2-3 0,6-2-58 0,-2 1-29 16,2-2-29-16,2 2-24 0,-3-1-38 0,6-1-39 0,-4 0-68 16,5 0 24-16,0 0-532 0,0 0-346 15,0 0 0-15,0-9 1 0,0 6 550 0</inkml:trace>
  <inkml:trace contextRef="#ctx0" brushRef="#br0" timeOffset="82918.3">23183 9025 549 0,'-2'-4'759'0,"2"2"-373"0,-2-2-18 16,2 0-21-16,-1 2-23 0,1-1-27 0,-2 0-24 15,-1 1-21-15,3-2-24 0,-2 1-21 0,0 2-22 0,-1-1-18 16,2 1-15-16,-3 1-12 0,1 0-5 15,-1 0-12-15,1 1-6 0,0 1-8 0,-9 6-11 16,1 1-6-16,-1 1-4 0,2 1-6 0,2 2-9 16,-2-1-6-16,0 3-7 0,0-1-7 0,2 1-6 15,-2-2-12-15,4 2-12 0,-1-2-11 0,4-1-7 16,0-2-14-16,1-2-13 0,-2-3-19 0,4 0-10 16,0 0-7-16,0-1 4 0,0-4 6 0,0 0 0 15,0 0-5-15,0 0-6 0,0 0-2 0,10 7-4 16,-8-10 4-16,3 2-8 0,7-6 2 0,-2-3 4 15,1-1 6-15,-1 2 10 0,-2-3 11 0,2-1 20 16,-3 3 20-16,-1-3 25 0,-2 4 19 0,1 2 16 16,-5 0 13-16,3 3 4 0,-1 0 6 0,-2 2-14 15,2-1-11-15,1 0-10 0,-3 1-6 0,0 1-13 16,0 1 1-16,2-1-6 0,-2 1-4 0,0 0-2 16,0 0 1-16,0 0-4 0,0 0 0 0,4 12 4 15,-3-8-1-15,0 0 2 0,-1 0 1 0,4 1-1 16,1 8 0-16,-2-2 3 0,6 2 3 0,-3-1 3 15,3-2-1-15,-2 1-2 0,2-1 14 0,-1 0 0 16,2-2-3-16,0 0 10 0,-1-4-1 0,-1 0-6 16,0 0-1-16,-1-3-10 0,-1 0-10 0,0 0-9 15,-6-1 0-15,6 0-28 0,-6 0-9 0,6 0-7 16,1 0-12-16,-7 0-13 0,20-12-8 0,-13 6-9 16,-1 0-8-16,-2 0-4 0,-2 0-22 0,2 1-3 15,-4 0-1-15,2 0 1 0,-2 1 3 0,0 0 2 16,2 0-2-16,0 1 1 0,-2-1 1 0,0 0 0 15,1 2 1-15,-1-2-1 0,0 0 6 0,0 1 7 16,1-1 8-16,-1 2 9 0,1-2 9 0,-1 1 13 16,0-1 10-16,0 0 13 0,0 1 12 0,2-1 11 0,-1-1 26 15,-1 0 15-15,0 0 16 0,2 1 14 16,-2 0 11-16,0-1 5 0,0 1 11 0,0 1 7 16,2-2 7-16,-2 2 6 0,3 0 1 0,-3-1 4 15,0 2 0-15,2-2-3 0,-2 2-7 0,0-1-14 16,2 0-8-16,1-1-12 0,-2 1-4 0,10-6 0 15,-3 0-1-15,4 1-6 0,2-3 12 16,-1 2-3-16,3 1-2 0,-1 0-8 0,-2 0-8 0,3 3-5 16,-3 1-11-16,-3 1-5 0,0 2-4 0,-3 1-3 15,-7 0-1-15,10 0-1 0,8 11-3 0,-9-4 0 16,-2-1-1-16,3 4-3 0,-2 6 16 16,-4-8-19-16,-3-1 4 0,1 1 1 0,1-1-2 15,-1 7 1-15,0-3-2 0,0 1-2 0,-2-4-1 16,2-1 2-16,-2 0-1 0,0-2 0 0,0 1-3 15,1-1 5-15,-1-1-3 0,0-1 2 0,0 1 13 16,0-1 11-16,0-1 11 0,0 0 8 16,0 1 13-16,0-2-1 0,0-1-7 0,0 0-9 0,0 0-17 15,0 0-12-15,0 0-13 0,3-11-9 16,-3 6-15-16,2-13-9 0,0 0-8 0,2 1-4 0,-2-1-3 16,3 0-10-16,-1-1-2 0,0 2-1 0,0 0 7 15,4 1-30-15,-4-2-41 0,3 4-20 16,-1 0-26-16,0 3-27 0,-1 1-35 0,-2 2-39 0,1 5 24 15,-1-2-535-15,2 4-428 0,-2 0 0 0,1-1 0 16,0 2 600-16</inkml:trace>
  <inkml:trace contextRef="#ctx0" brushRef="#br0" timeOffset="83688.48">23879 8899 598 0,'-3'-5'877'0,"1"1"-436"0,2 2-44 15,-3-1-39-15,1 1-38 0,-1 0-28 16,-2 0-21-16,2 2-22 0,-1-1-20 0,0 2-21 15,-1 1-18-15,1-2-12 0,-14 11-21 0,7-3-16 16,1 0-12-16,-1 2-11 0,3 1-10 0,-2 1-8 16,4 0-19-16,0-1-10 0,-1-1-17 0,4-2-20 15,0-1-16-15,1-2-14 0,-2 0-15 0,4 0-7 0,0-1 0 16,0-1 1-16,0-3 4 0,0 0 3 16,0 0 0-16,0 0 7 0,8 6-1 0,-6-8 1 15,2 1 0-15,1-2 2 0,-1 1 3 0,4-6 5 0,2 0 18 16,-2 1 11-16,-3 2 15 0,1 0 15 15,-3 1 3-15,0 2-3 0,-1 0-11 0,3 1-8 0,-5-1-19 16,2 1-5-16,-1 0-3 0,-1 1 2 16,0 0 0-16,0 0-1 0,0 0-2 0,5 9-1 15,-4-5 3-15,-1 1-1 0,0 0-1 0,3 0-1 16,-3 0-2-16,4 8-7 0,0 0-9 0,4 0-11 16,-2-1-7-16,1-2-5 0,1-1-5 0,0-1 0 15,0-4 2-15,-2 0-1 0,1-2-7 0,6 2 2 16,-1-3-5-16,-5-1-8 0,5 0-8 15,10-10-3-15,-9 5-7 0,-1-4-4 0,0 0 2 0,0-1 2 16,-2-3 6-16,-2-1 8 0,3-1 6 0,-4 0 11 16,-1-6 15-16,2-1 8 0,-3 0 6 0,1 0 8 15,-2-2 6-15,0 1 6 0,0 0 2 16,-1-1 3-16,-3 1 13 0,1-1 4 0,-1 4 21 0,0 0 24 16,0 3-7-16,0 4 29 0,0 13 1 15,0-10-8-15,0 3-12 0,0 0-9 0,0 7-14 0,0-7-6 16,0 7-10-16,0-7-12 0,0 7-5 15,0 0-4-15,-1-7-6 0,1 8 1 0,-2 1-3 0,2 0 0 16,-1 2 1-16,1-1-1 0,0 3 1 16,0 0-1-16,-4 9 2 0,4 2 1 0,0 2-2 15,-2 0 1-15,2-1 3 0,-2 1-3 0,2 1 5 0,0-2 7 16,0 1 3-16,0 0-10 0,0 0-5 0,0-1-1 16,0-7 0-16,0 2 0 0,0 4-2 15,0-1-3-15,0 0-7 0,0-3-18 0,0-2-31 16,0 0 4-16,0-2-60 0,9 6-24 0,-7-9-23 0,-2-1-41 15,0-1-17-15,0-1-15 0,0 1-2 16,0-1-50-16,0-3 28 0,0 0-483 0,0 0-391 16,0 0 0-16,0 3 0 0,0-4 557 0</inkml:trace>
  <inkml:trace contextRef="#ctx0" brushRef="#br0" timeOffset="85136.31">24065 8783 614 0,'0'-2'802'0,"0"-2"-441"0,0 2-23 16,2-2-18-16,-2 1-28 0,0 0-22 15,2-1-21-15,0 1-15 0,0-1-27 0,-2 2-13 0,4-2-13 16,-2 0-15-16,6-7-10 0,-1 4-4 0,-2 0 0 15,2 1-5-15,-2 2-13 0,-4-1-10 0,5 3-11 16,-4 0-16-16,3-1-13 0,-3 2-4 0,0 0-5 16,0 1-4-16,2 0-1 0,-4 0 3 15,0 0-4-15,0 0-6 0,6 0 8 0,8 18 1 16,-7-9 0-16,-1 4-5 0,1-4-2 0,-4 0-3 0,1 3-4 16,1-2-5-16,-3 7 0 0,2 0-4 15,-2 0-2-15,0 0-6 0,0-2-2 0,-2 1-2 0,0-8-2 16,0 2 1-16,0 0 1 0,0 0-3 15,0 0-4-15,0 3-2 0,0 2-3 0,0-3-1 16,0-2-2-16,0 0 1 0,0-2-4 0,0-1 3 16,-8 5 4-16,8-7-5 0,0-2 0 0,0 0 2 0,0-1 8 15,0 0-1-15,0 0 3 0,0-1-4 16,0 0-6-16,0-1 3 0,0-1-14 0,0 0-3 16,1-1-11-16,0-2-9 0,-1-1-12 0,6-9-20 15,-1-4-2-15,0 2-6 0,2-1-6 0,-1-2 8 16,3 1-1-16,-4 0 4 0,2 0 5 0,-1-1 5 15,2 4 4-15,-2-1 11 0,2 0-1 0,1 2 5 16,1 0 6-16,-3 1 7 0,0 1 5 0,0 1 2 16,-3 3 2-16,0 1-5 0,0 3 2 0,-3 0-6 15,0 0-6-15,3 2-1 0,-2 2 1 0,-1-1 2 16,1 1-17-16,-2 0 3 0,0 0 6 0,0 0 2 16,0 0 5-16,8 13-4 0,-8-10 9 0,2 4 1 0,2 11 2 15,-2-2 2-15,-2 0 2 0,0-1-5 16,0-15-1-16,0 11-3 0,0 0-4 0,0-1 3 15,0-2-6-15,0 0-5 0,0-1-2 0,0 0-19 16,0-7-10-16,0 7 2 0,0 0 8 0,0-7 4 16,0 7 8-16,0-7 14 0,0 6 8 0,-8 3-4 15,8-7-12-15,0-1-15 0,0-1-12 16,0-3 5-16,2-1-41 0,2 0 43 0,-2-1 4 16,4-6 1-16,1-1 2 0,-2 1 5 0,2-1 7 15,-1 2 6-15,3 1 16 0,-1-1 12 0,-1 3 7 16,-2 2 10-16,2 0 7 0,-4 1 4 0,2 0 1 15,1 3 4-15,-3-1 0 0,0 1-3 0,3 0 4 16,-2-1 8-16,1 2-1 0,-1 0-2 16,-4 0-10-16,10 0 0 0,3 0-5 0,-1 0 1 0,13 15-2 15,-15-10-5-15,-1 1-5 0,-4-1-12 0,4 6-3 16,-4 1-49-16,-2 2-16 0,-1-1-28 16,-2-3-34-16,0-2-44 0,0 4-39 0,-10 15-49 0,6-12 26 15,1 0-533-15,-2-5-421 0,3-3 0 16,-3-3 1-16,5-2 588 0</inkml:trace>
  <inkml:trace contextRef="#ctx0" brushRef="#br0" timeOffset="86130">24663 8736 521 0,'0'3'629'15,"0"-2"-336"-15,1 0-18 0,0 1-15 16,1-1-14-16,0 1-12 0,0-1-13 0,0 0-15 0,0-1-7 16,0 1-15-16,0-1-15 0,2 1-9 0,-2-2-14 15,2 0-8-15,1 0-11 0,-3 0-9 16,2-2-8-16,0 1-10 0,-2 0-5 0,8-6-7 15,-2-1-7-15,-1 1-5 0,-3 1-8 0,-1 0-16 16,0 0-5-16,-1 0 1 0,-2 1-7 0,2 0-6 16,-2 0-3-16,0 2-5 0,0 4-7 0,0 0-1 15,0-12-6-15,-10-8-3 0,4 13-6 0,0 2-1 16,-1 2 0-16,2 1-1 0,-2 1-2 0,2 0 0 16,5 1 0-16,-5 0 0 0,-4 0 7 0,-11 12-2 0,10-4 5 15,-1 3 3-15,-2-2 3 0,3 2 3 16,0 1 4-16,3 2-1 0,1-1-2 0,-1 2 0 15,4-1 7-15,-3 2-5 0,3 0-3 0,0 0 7 16,1 1-4-16,0-1-4 0,2-3 3 16,-3-2 1-16,3-3 0 0,0 2-2 0,0 0-2 0,0-1-2 15,10 10 2-15,-8-12 1 0,-1 0 2 0,7 5 9 16,-2-1 2-16,2-1-1 0,-1-4 4 0,0 0-6 16,0-2 2-16,5 1-5 0,-3-2 2 0,1-2-2 15,-3-1-6-15,-7 0-3 0,11 0-10 16,0 0-9-16,12-15-3 0,-11 7 3 0,-1-1-10 15,-1-1 0-15,-1-1 0 0,1-1-1 0,-2-3 4 0,0 2-1 16,-2-1 1-16,1-1 0 0,1-1-2 16,0 0 5-16,0-1-2 0,-3 0 0 0,1 0-4 15,1-1 0-15,-2 0-1 0,-1 0-3 0,0-2 3 16,1 1-1-16,-3-2 5 0,2 2 15 0,-2-1 11 16,-1 3 11-16,0 2 10 0,1 3 13 0,-2 12 7 15,0-10 1-15,0 2-6 0,0 0 6 0,0 2 4 16,0 6-5-16,0-7-2 0,0 7-4 0,0-7-7 15,0 7-4-15,0-7-2 0,0 7-6 0,0 0-5 0,0-6-2 16,0 6-2-16,0 0-3 0,0-7-6 16,0 7 2-16,0 0-4 0,0 0-2 0,0-6 0 15,0 6-6-15,0 0 4 0,0 0-3 0,0 0 2 16,0-6 1-16,0 6 0 0,0 0-8 0,0 0-2 16,0-6-12-16,0 6 2 0,0 0 2 0,0-6-4 15,0 6-2-15,0 0 3 0,0-6 0 0,0 6 1 16,0 0 1-16,0-6 4 0,-4 6 1 0,4 0 5 15,0 0-1-15,-8-12 6 0,8 10-1 0,0 0-1 16,-1 2-5-16,1-2 1 0,0 1-1 0,-2 0-7 16,2 0-1-16,0 1-9 0,-2-2-3 0,2 2 3 15,0 0 0-15,0 2 5 0,-1-2-1 0,1 2 2 16,-2 2 10-16,0 0 4 0,1 0 8 0,-1 12 0 16,-3 2 15-16,4-2 1 0,-3 2 6 0,2-1 5 15,0 2 1-15,-1-1 2 0,3-1 0 0,0 1 3 16,0 0-2-16,0-9 3 0,0 5 3 0,0 2-5 15,0 1-2-15,9 18-1 0,-6-19-4 0,-2-4 0 16,5 3 0-16,-5-4-8 0,3-3-13 0,-3-1-16 16,3-2-20-16,-1 1 2 0,-3-2-40 15,2 0 0-15,0-2-9 0,0-1-23 0,-1 1-25 0,2-1-20 16,-3-1-12-16,0 0-18 0,0 0-13 0,0 0-21 16,7 0-51-16,1-13-110 0,-8 9 37 0,0 0-352 15,1-1-359-15,-1 0 0 0,-1-1 1 0,1-1 518 16</inkml:trace>
  <inkml:trace contextRef="#ctx0" brushRef="#br0" timeOffset="86408.89">24743 8589 659 0,'-2'-2'966'16,"0"1"-487"-16,1 0-46 0,1-1-29 0,-1 0-33 16,1 0-30-16,-2 1-33 0,2-1-29 0,0 2-26 15,0 0-26-15,0 0-18 0,0 0-22 16,0 0-23-16,10-13-16 0,-5 11-15 0,-2 0-13 0,1 0-25 16,1 0-8-16,9 0-72 0,-5-1-34 0,0 2-30 15,0-1-30-15,-9 2-24 0,6 0-25 0,1 0-56 16,-2 0-62-16,5 0 25 0,10 13-466 0,-13-9-354 15,-2 0 0-15,-3 2 1 0,1-3 520 0</inkml:trace>
  <inkml:trace contextRef="#ctx0" brushRef="#br0" timeOffset="86698.29">24832 8767 513 0,'0'10'724'0,"0"2"-337"0,0 0-26 0,11 11-21 16,-10-16-25-16,3-1-24 0,-2 0-23 0,1-3-20 15,2 1-24-15,0-3-21 0,9 3-18 0,-3-4-18 16,-11 0-19-16,12 0-14 0,13-10-14 0,-12 3-14 16,0-2-11-16,-1-1-9 0,0-3-8 15,0 1-2-15,-1 1 0 0,-3-3 7 0,0 2 20 0,-4-2-9 16,0 3 49-16,-1 3 15 0,-3 1 3 0,2 2-2 16,0 0-12-16,1 2-18 0,-3 1-16 0,2 0-16 15,-2-1-10-15,0 2-12 0,1 1-9 0,-1-1-6 16,0 2-8-16,-1-1-10 0,1 3-25 0,-1-2-30 15,1 3 2-15,0 1-87 0,-1 0-35 16,0 12-29-16,1-9-33 0,-6 17-37 0,1-11-66 0,2 2 32 16,0 0-501-16,-3-2-422 0,0-2 0 0,-3-2 0 15,-1-2 594-15</inkml:trace>
  <inkml:trace contextRef="#ctx0" brushRef="#br0" timeOffset="97706.48">7489 10989 504 0,'0'-3'696'0,"-3"-1"-327"0,3 1-28 0,-2 1-12 16,2 0-22-16,0 1-11 0,-2-2-20 0,2 1-19 15,0 1-22-15,0-1-13 0,0 1-21 0,-2-2-19 16,2 2-19-16,0 0-12 0,-1 0-17 0,1 0 3 16,-1 1-31-16,1-1-11 0,0 1 0 15,0 1 13-15,0 0-1 0,0 1-10 0,0 2 14 0,0 1 1 16,0 1-1-16,0 12-16 0,0-8 15 0,0 7-20 16,0 2-7-16,0 4-8 0,0-1-8 0,0 1-3 15,0 1-3-15,0-1 0 0,0 2-6 16,0-2-3-16,8 27-4 0,-5-27-12 0,-2 4-32 15,0-2-2-15,2-1-65 0,1 0-26 0,-1 0-17 16,1-2-26-16,-2-1-24 0,2 0-22 0,0-3-14 0,0-1-19 16,-2-2-46-16,3-2 27 0,1-1-498 15,0-5-348-15,-4-2 0 0,0-2 0 0,-2-3 538 16</inkml:trace>
  <inkml:trace contextRef="#ctx0" brushRef="#br0" timeOffset="98034.29">7457 11242 656 0,'-5'-19'856'0,"0"0"-497"0,3-2-28 0,0-2-35 15,1 2 227-15,1-3-296 0,15-23-22 16,-3 24-22-16,-3 3-20 0,4-1-14 0,1 4-17 0,0 0-16 16,5 1-11-16,0 2-7 0,-1 0-11 0,-1 3-6 15,3 3-8-15,4 2-8 0,-5 1-8 16,1 2-3-16,-2 3-4 0,-9 0-1 0,3 0-3 15,13 10 4-15,-13-4-1 0,0 0 6 0,-3 1 1 0,-1 4 10 16,-2 2 0-16,-2-4 2 0,-1 1 6 16,-1 0 2-16,-2 1 2 0,0-3-2 0,0 4 4 0,0 3-10 15,-15 19 17-15,9-17-18 0,-5 2-11 16,-1 0 3-16,0-3-2 0,-1 1-8 0,1-1-3 16,-1-3-3-16,-1 1-56 0,1-1-13 0,-1-2-21 15,2-2-16-15,2-2-22 0,-1-1-47 0,3-1-30 16,3-3-25-16,2 1-49 0,0-2 24 0,3-1-545 0,0 0-347 15,0 0 1-15,0-3 0 0,0 1 550 0</inkml:trace>
  <inkml:trace contextRef="#ctx0" brushRef="#br0" timeOffset="98656.31">7931 11154 580 0,'0'0'803'0,"0"-6"-415"16,0 6-25-16,0 0-30 0,0-7-15 15,0 7-32-15,0 0-23 0,0-6-28 0,0 6-24 16,-4-9-23-16,2 8-22 0,0 1-17 0,-1 1-14 0,0 1-12 15,1 1-2-15,-5 9-14 0,-3 0-7 16,2 4-11-16,1-1-3 0,1 2 1 0,-3 1-7 16,2 3-5-16,0-1-5 0,1 1-8 0,-2 2-7 15,4 0 7-15,0 0-11 0,-1 0-2 0,3-1-10 16,1-4-5-16,1 0-11 0,0-12-8 0,0 3-11 16,0 0 0-16,0-2-8 0,10 5 8 0,-5-9 2 0,0-2-2 15,1-2 6-15,9-3-5 0,-1-6-2 16,0-2-2-16,1-3-2 0,0-1 0 0,1-3-4 15,-3 2-1-15,-3-1 7 0,0 0 7 0,1-3-17 16,-1 0 5-16,0 1 0 0,-1 1 9 0,-1 4 11 16,-3 1 1-16,-2 4 3 0,2 3 2 0,-4 1 4 0,0 3-8 15,1-1 2-15,-1 3 2 0,-1 1 7 16,0 0 6-16,0 0 7 0,2 10-1 0,-2-6-2 16,0 15 15-16,0 0-3 0,0 0-1 0,0 1-3 15,2 2 0-15,-1 2 6 0,1-2-3 0,0 1-8 16,3-2 4-16,-4 0-11 0,5 0 6 0,-1-2-4 15,3-2-4-15,-2-2 0 0,2-2 3 0,2-1 1 0,0-2 7 16,2-3 2-16,0-3 3 0,-2-3 4 16,-2-1 0-16,2 0 2 0,19-13-4 0,-12 3-4 15,0-2-4-15,1-2-4 0,-4-2 1 0,3-1-9 16,0-2-4-16,-1 1-14 0,-5 0-16 0,3 1-20 16,-1-2-30-16,-1 3 6 0,0 1-85 0,-6 2-33 0,3 1-23 15,-1 1-26-15,-2 3-53 0,-3 0-20 16,-2 1-136-16,3 2 44 0,-3 1-363 0,1 2-377 15,-2 0 0-15,0-1 1 0,0 1 559 0</inkml:trace>
  <inkml:trace contextRef="#ctx0" brushRef="#br0" timeOffset="98915.03">8539 10972 842 0,'3'-6'1156'0,"5"-6"-660"0,1 0-57 0,4-2-42 0,2-1-40 16,1-1-37-16,-1 1-28 0,4 2-38 15,-1 0-49-15,1 2-19 0,-1 1-114 0,5 0-55 0,-2 2-56 16,-2 2-52-16,-1 0-46 0,0 2 14 0,1 3-558 15,-6 1-310-15,-13 0 0 0,6 0 1 16,0 0 495-16</inkml:trace>
  <inkml:trace contextRef="#ctx0" brushRef="#br0" timeOffset="99097.85">8703 11163 1256 0,'-4'8'1196'0,"1"0"-663"16,1-4-48-16,0 0-48 0,2-4-43 0,4 1-40 15,0-4-35-15,7-4-32 0,6-7-27 0,-3 1-27 16,4-3-20-16,6-5-30 0,2-1-41 0,-1 1-58 16,0-2-65-16,0 4-2 0,2 1-173 0,-1 0-71 15,-3 1-155-15,4 2 40 0,-4 2-435 0,-5 0-355 16,1-3 0-16,-6-1 0 0,-1 0 566 0</inkml:trace>
  <inkml:trace contextRef="#ctx0" brushRef="#br0" timeOffset="100476.58">9468 10891 766 0,'0'0'1033'0,"0"0"-612"0,0 0-41 0,0 0-34 16,-2-22-35-16,4 18-27 0,7-7-28 0,3 2-23 15,-2-1-22-15,2 1-26 0,-1 1-14 16,3 1-21-16,0 0-14 0,-1 2-21 0,0 0-31 16,-3 3-38-16,0-1-36 0,-1 2-31 0,-3-2-38 0,0 3-33 15,1-1-28-15,-4 1-103 0,3 0 22 16,-1 0-455-16,-5 0-286 0,0 0 0 0,0 0 1 0,0 0 470 16</inkml:trace>
  <inkml:trace contextRef="#ctx0" brushRef="#br0" timeOffset="100891.04">9534 10864 597 0,'-3'4'747'0,"-6"6"-423"15,5-3-20-15,-3-1-23 0,3 0-24 0,0-1-14 16,0 1-15-16,2 0-10 0,0 0-11 0,-1 9-4 16,0-3-20-16,1-1-14 0,0-3-14 0,2 0-4 15,0-2-11-15,0 1-13 0,0-7-11 0,0 0-4 16,0 7-1-16,0-7-6 0,0 7-3 15,8 3-6-15,-6-7-6 0,2-2-7 0,0 1-11 0,0-1 6 16,1 0-4-16,1 1-13 0,-3-2-7 0,2 0-9 16,1 0-7-16,1 1 0 0,-2-1-8 0,12 2 1 15,-5-1-7-15,-1 0-4 0,-3 0 3 0,0 0-9 16,5 3 6-16,-2-1-6 0,-3 0 2 16,-1 1-4-16,-2-1-2 0,1 0 10 0,-4 2 9 0,2-2 7 15,1 2-5-15,-3 0 23 0,4 8 3 0,-2 0-9 16,0-1 0-16,-4 6 0 0,0-11-1 0,0 5-4 15,0 2 3-15,0 2-4 0,-13 17-8 0,7-17 8 16,0-1-7-16,0 0-5 0,0 1 0 0,-3-4-3 16,2 0-3-16,-3-1 1 0,1 0-5 15,-1-2-12-15,1-1-16 0,-2-1-25 0,3-2 2 0,0-1-44 16,4-1-7-16,-2 0-18 0,1-2-11 0,4-1-38 16,1 0-26-16,0 0-26 0,0 0-17 0,0 0-32 15,-11-10 24-15,13 7-518 0,0-1-367 0,5-6 0 16,-2-3 0-16,2-1 555 0</inkml:trace>
  <inkml:trace contextRef="#ctx0" brushRef="#br0" timeOffset="101456.24">9859 10887 551 0,'0'-2'752'0,"2"-1"-376"16,-2 1-13-16,0 0-24 0,2-1-29 0,-2 0-27 16,1 0-21-16,-1 1-26 0,1-1-23 0,-1 1-14 15,2-2-22-15,-2 0-15 0,2 1-16 0,3 1-17 16,-5-3-7-16,8-4-11 0,0-2-8 0,-2 3-6 15,2-1-10-15,1 2-11 0,-3 1-3 0,5-1-7 16,1-1-6-16,-2 3-5 0,0-2-5 16,0 4-4-16,-1-1-9 0,-1 1-4 0,-1 1-1 0,-1 2-5 15,0-1-1-15,-2 1-5 0,-4 0-5 0,0 0-2 16,6 0 2-16,9 15-1 0,-5 11 20 16,-6-10-17-16,-1 1-4 0,-3 1 0 15,0-10-2-15,0 7-7 0,0 2 0 0,-13 21-3 0,7-16-3 16,-1 0 11-16,-1 2 0 0,-2-2-3 15,0-1-2-15,1 2 3 0,-1-2 6 0,2-2 7 0,-3 1 7 16,3-3 6-16,0-1 15 0,-1-2-7 16,4 0 29-16,-4-4 4 0,5-2 2 0,2-2-1 15,0-1 3-15,-1-3-2 0,1 2 1 0,2-2-8 0,0 1-3 16,-2-2-9-16,2 0-8 0,0-1-4 16,0 0-3-16,2-1-9 0,0-2-2 0,1 1 2 0,5-8-1 15,3 2-8-15,-1-3 0 0,2 0-3 0,-2-1-7 16,5 3 4-16,-1-2-6 0,1 3-2 15,-3 1-23-15,1-1-27 0,1 2-17 0,-1 2 6 16,1-2-69-16,1 3-23 0,-1 0-27 0,1 2-26 0,0 0-20 16,-8 1-45-16,5 0 25 0,3 0-562 15,0 0-417-15,0 0 0 0,-3 0 1 0,0 0 606 0</inkml:trace>
  <inkml:trace contextRef="#ctx0" brushRef="#br0" timeOffset="101848.31">10422 10834 531 0,'-4'-1'781'0,"-1"1"-354"0,2 1-27 16,-4 0-31-16,1-1-29 0,-10 10-30 0,5-3-21 15,0 2-20-15,4 1-18 0,-1 0-21 0,3 2-21 16,1 0-18-16,0 5-4 0,2 2-17 0,-1-1-18 16,2 3-8-16,1 0-13 0,0-11-15 0,0 7 3 15,0 1-9-15,8 22-25 0,-4-18 1 0,3-4-4 16,-2-1 0-16,2-2-1 0,1-2-2 0,2-2-1 16,-1 0 2-16,-2-7-2 0,0-1 6 0,-1 0 0 15,-6-3-1-15,7 0-6 0,11-10-4 0,-8-3-6 16,1-3-4-16,-1-1-6 0,-2-4-3 15,1-1-9-15,-3 0 3 0,0-2-7 0,-2 2-10 0,-2 2-11 16,-2 0-30-16,0 10-22 0,0-5 1 16,0-1-100-16,-12-14-37 0,6 18-38 0,-5 1-32 0,1 2-32 15,-1 1-94-15,2 4 38 0,2 4-448 0,-1 0-410 16,3 0 0-16,5 0 1 0,-6 0 591 16</inkml:trace>
  <inkml:trace contextRef="#ctx0" brushRef="#br0" timeOffset="102332.14">10658 10639 680 0,'0'0'893'15,"2"11"-506"-15,-2-6-30 0,0 2-25 0,-2 16-15 16,2-12-22-16,0 5-23 0,0 5-19 0,0 1-13 16,-7 27-22-16,6-25-13 0,0 1-9 0,0 0-11 15,0-1-19-15,-1 2-3 0,2-13-3 16,0 5-3-16,0 2-15 0,0 2-5 0,0 1-7 0,0-4-6 15,0 0-17-15,0 1-5 0,0-5-11 0,0 0-7 16,0-3-7-16,0-3-3 0,0 1-7 16,0-2-7-16,0-2-1 0,10 5-3 0,-10-8 9 0,2 1-2 15,-2-1 5-15,0-1 0 0,0 0 7 0,0 1-1 16,1-3 1-16,1-2-5 0,0 0-5 0,6-9-4 16,0-2 0-16,1-2-4 0,-1-3-3 0,2-3-7 15,1-2-3-15,1 1-7 0,-2-1-1 0,5-8-8 16,0 2 2-16,1-3-1 0,-2 1-10 15,2 0-20-15,-1 4-33 0,-1 2-33 0,-3 2-41 0,1 4 12 16,-1-1-117-16,1 3-45 0,-6 4-66 16,-1 4-17-16,-5 0-125 0,4 5 45 0,-4 3-351 15,0 1-431-15,0 1 0 0,-4 1 0 0,1 0 602 0</inkml:trace>
  <inkml:trace contextRef="#ctx0" brushRef="#br0" timeOffset="102586.09">10824 10826 655 0,'-3'4'910'0,"1"0"-485"0,2 1-23 0,-2-1-24 16,0 0-7-16,1 1-38 0,1 0 21 0,-2 0-23 15,2 1-21-15,0-1-20 0,0-5-25 0,0 12-21 16,0 2-16-16,0 1-17 0,12 18-13 0,-9-16-19 16,1-2-17-16,1 7-10 0,0 1-12 15,-2-1-11-15,1 1-10 0,-2-1-12 0,0 2-6 0,0-2-14 16,0 0-7-16,0-1-12 0,-2-1-18 0,2-1-19 15,-1-1-35-15,-1-5-21 0,0-13-40 0,0 11 7 16,0-3-89-16,0 1-29 0,0-3-21 0,0-6-4 16,0 8-35-16,0-8-46 0,0 0 26 0,-1 6-526 15,2-8-439-15,0-1 1 0,1-12 0 16,2-2 610-16</inkml:trace>
  <inkml:trace contextRef="#ctx0" brushRef="#br0" timeOffset="103030.93">10980 10900 700 0,'6'-19'934'0,"-1"5"-521"0,-1 3-31 16,-1 2-34-16,0 3-39 0,-3 0-16 0,2 4 11 16,3 1-31-16,-4-1 32 0,-1 2-17 0,0 0-17 15,0 0-15-15,8 13-22 0,-3 1-18 0,0 2-13 16,0-2-20-16,0 2-12 0,-2 1-16 0,2-2-10 16,0-1-17-16,-3-3-9 0,2-2-13 0,-3-2-8 15,3-1-9-15,-1-2-6 0,-3-1-6 16,1 1-3-16,1-3-2 0,-2 1-5 0,0-2-6 0,0 0-7 15,0 0-5-15,16-22-4 0,-8 6-6 0,-1-4-3 16,3-1-9-16,0-3-2 0,-1 4-1 0,-1-1-3 16,2 3-1-16,-3 0-6 0,-1 2 0 15,2 4-1-15,-4 3-4 0,-2 2-7 0,3 3-8 0,-3 2-1 16,2 1 7-16,-4 1 7 0,0 0 5 16,0 0 0-16,14 17 7 0,-7-5 0 0,0 1-2 15,0 3 4-15,-1 1-6 0,1-1 3 0,-1 3 0 16,0-1-6-16,2-1 0 0,1-1 0 0,-1-1 0 15,1-2 1-15,-4-2 1 0,2-4 1 0,-4-1 3 16,2-1 11-16,-3-2 9 0,3-1 16 0,-2-2 3 16,1 0-46-16,-4 0-11 0,15-10 0 0,-7 1 0 15,1-5 0-15,-1 0 0 0,-1-2 0 0,0-2 0 0,-1-4 0 16,2-1 0-16,-2 0 0 0,1-3 0 16,-1 0 0-16,-2-1 0 0,1 2 0 0,0-3 0 15,-1 2 0-15,-3 3-97 0,3 2-216 0,-4 3-59 16,2 7 37-16,-2 11-611 0,0-7-586 0,-9-7 0 15,4 10 0-15,-2-5 766 0</inkml:trace>
  <inkml:trace contextRef="#ctx0" brushRef="#br0" timeOffset="111208.3">7533 12991 644 0,'3'-2'859'0,"-1"0"-484"0,0 1-33 0,0 0-31 0,-2 0-34 16,3 0-26-16,-3 1-16 0,1-1-32 15,1 1-14-15,-2 0-9 0,0 0 0 0,0 0-7 16,0 0-10-16,0 0-5 0,5 11-6 0,-4-8-11 15,0 2-7-15,-1 0-9 0,2 2-2 0,-2 12-1 16,1 1-12-16,1 6 12 0,-1 0-3 0,1 2-4 16,-2 1-13-16,2 0-12 0,-2 0-6 0,2 0 3 0,-2 1-14 15,2-1 0-15,0-2-9 0,-2 1-7 16,1 0-4-16,0 0-6 0,1-3-2 0,-2-3-4 16,0-3-3-16,0-1-3 0,2-1-13 0,0-4-1 15,-1-4-21-15,1-2-12 0,-2-1-5 0,0-1 5 16,0-1 4-16,0 1 0 0,0-4 5 0,0 1-11 15,0-2 1-15,-2-1-48 0,1 0-16 0,-1-3 6 16,-3-8 5-16,-2-2 1 0,-1-7 11 0,1 0 4 16,-1-4 9-16,0 2 0 0,0 0 5 0,0-1 1 15,-1 1 7-15,1-1-1 0,1 1 4 0,1 0 3 16,-3 1 5-16,2-1 4 0,4 2 4 16,-2-1 1-16,1 1 3 0,1 0 2 0,1 2 0 0,0 1-1 15,2-1 0-15,0 11-2 0,0-4-1 0,0-2 6 16,14-17-6-16,-5 18 4 0,-3 0-4 0,1 2 2 15,2-1-1-15,0 4 1 0,2 0 1 0,-3 2-1 16,0 4 1-16,0 1 2 0,-2 0-3 0,-6 1-3 16,10 0 0-16,3 0 1 0,7 14-1 0,-13-10 1 15,-1 1 0-15,1 0 0 0,1 3 6 0,-1-1 6 16,-4 0 8-16,1-1 7 0,-4 1 1 0,3 0 8 16,-3 1 4-16,0-1-1 0,0 5 3 0,-10 17-1 15,2-10 0-15,1-1 0 0,-4 0-2 0,2 1-6 16,-3-1-1-16,-2-1-4 0,1 0 4 15,-1 0-1-15,2-1 0 0,-1-1-15 0,1-2-22 0,2-1-19 16,1-2-25-16,-1-2-27 0,5 0-25 0,0-1-34 16,0-2-62-16,3-2-36 0,0 1 24 0,2 1-523 15,0-3-359-15,0-2 0 0,0 0 0 0,0 0 549 16</inkml:trace>
  <inkml:trace contextRef="#ctx0" brushRef="#br0" timeOffset="111986.7">7908 13364 576 0,'2'0'819'0,"-2"0"-417"15,2 0 306-15,-2 0-396 0,0 0-25 16,0 0-24-16,0 0-25 0,0 0-25 0,0 0-26 15,0 0-17-15,3-10-16 0,-3 9-16 0,2 0-17 16,-2 0-11-16,0 1-16 0,1-2-8 0,-1 1-9 16,2 1-10-16,-2 0-5 0,3 0-5 0,-3 0-5 15,0 0-10-15,0 0-5 0,0 0 13 0,6 0 15 16,7 18 12-16,-6-7 2 0,-2 1-3 0,1 0 1 16,-2-1-1-16,3 4-7 0,-2-1 9 0,-2 1-13 15,1 0 0-15,-2 0-6 0,0 5 1 16,2-2-4-16,-2 0-6 0,2 1-5 0,-3-6-6 0,-1-1-2 15,1-2-3-15,-1-1-2 0,2-3-2 0,-2 1 3 16,0-3 2-16,0 1 7 0,2-2 14 16,-2 0-4-16,0-2-4 0,0 1-5 0,2-2-4 15,-2 0-19-15,0 0-7 0,0 0-4 0,3-14-9 0,1-3-5 16,-1-5-3-16,2 0-1 0,1-2-3 16,-2 1 8-16,3-1-6 0,-2 1 1 0,0-1 2 0,0 3 10 15,0-1-12-15,0 3-2 0,4 0 16 0,-6 4-18 16,3 1-7-16,0 2 4 0,0 5-26 15,-2 1 3-15,1 3 5 0,0 2-1 0,0 1 0 16,-5 0 8-16,0 0-1 0,6 0 4 0,9 24 7 16,-7-8 10-16,-3 4-4 0,0-1 5 0,0 2 2 15,0 1 4-15,0 1 0 0,-3-3 6 0,0 1-3 16,1 1 1-16,-2-1-1 0,1-1 0 0,0-2 5 16,-2-5-3-16,2 0 1 0,-2-3 1 0,2-3 2 15,-1-2 2-15,1 1 9 0,-2-3 9 0,0 2 22 16,1-2 1-16,-1-2-2 0,2 0-6 0,-2-1-4 15,0 0-8-15,0 0-7 0,9-18-3 0,-3 3 0 16,2-1 1-16,-2-3 1 0,3 0-10 0,-1 1 0 16,-2-3-4-16,3 3-8 0,1-2 5 0,-2 2 0 15,3 1 1-15,-3 1-2 0,2 2 0 0,0 3-1 16,-1 0-1-16,-1 7-16 16,1 2 6-16,-2 2 9 15,-7 0 3-15,5 0 9 0,13 12 7 16,-9-4 3-16,-1 2 1 0,0 1-2 0,0 0 4 15,0 1-6-15,-1 2-2 0,-1-2-1 0,2 3 2 16,-1 0-4-16,-1 0-1 0,0 3-12 0,0-1-19 16,-2 1-19-16,3 2-32 0,-1-2 9 0,-2 1-83 15,0 2-27-15,1-4-21 0,-2 6-52 16,3-4-28-16,-5-6-97 0,4 3 36 0,0-3-420 0,-1-2-417 16,-1-7 1-16,0-2 0 0,-3-2 582 0</inkml:trace>
  <inkml:trace contextRef="#ctx0" brushRef="#br0" timeOffset="112466.32">8691 13305 747 0,'0'0'1151'0,"-3"-1"-596"15,1 1-43-15,0 0-43 0,2 0-38 0,-2-1-35 16,1 1-35-16,0 0-37 0,0-1-33 0,1 1-35 16,-1 0-30-16,1-1-25 0,0 1-25 0,0 0-19 15,1-1-15-15,2 1-8 0,1-2-19 0,9 0-5 16,1-2-13-16,1 1-11 0,1-1-22 15,-2 1-21-15,1 0-24 0,3-1-24 0,-3 2-24 0,2 0 0 16,-2-2-78-16,-3 0-35 0,4 3-65 16,-2-2-19-16,-1 2-19 0,-2 0-16 0,-6 1-113 0,2-1 39 15,-1 1-389-15,-6 0-371 0,0 0 0 0,0 0 0 16,0 0 548-16</inkml:trace>
  <inkml:trace contextRef="#ctx0" brushRef="#br0" timeOffset="112638.49">8812 13469 581 0,'-4'8'901'0,"0"-1"-391"0,1-1-31 16,2 1-41-16,-1-4-18 0,2-1-31 0,0 1-25 16,-2-2-34-16,2-1-32 0,0 0-27 15,5-1-33-15,0-2-19 0,9-4-20 0,1-3-22 0,0-1-15 16,3 2-14-16,-1-2-19 0,2 0-43 0,1 0-42 16,3 2-6-16,-2-2-180 0,-1 0-66 0,-1-1-77 15,5 3 29-15,-1 1-539 0,0 0-389 16,-2-2 0-16,-5 0 0 0,-1 2 592 0</inkml:trace>
  <inkml:trace contextRef="#ctx0" brushRef="#br0" timeOffset="113052.33">9489 13075 635 0,'2'-1'893'0,"-1"-1"-476"0,0 0-37 16,1 1-36-16,0 0-32 0,0-2-34 0,2 0-26 15,-2 0-23-15,11-3-24 0,-7 0-32 0,1 1-36 16,0 2-44-16,-2-1-43 0,0 3-44 0,0-1-39 15,-3-1-39-15,1 0-64 0,0 2 14 0,-1 0-485 16,0 1-252-16,0-1 0 0,-2 1 1 0,-2 1 429 16</inkml:trace>
  <inkml:trace contextRef="#ctx0" brushRef="#br0" timeOffset="113388.5">9456 13118 629 0,'-8'8'820'0,"3"2"-459"0,0-3-19 15,0 0-20-15,1 7-22 0,1-3-22 16,1-2-23-16,1 0-19 0,1 1-16 0,0-10-15 15,0 5-14-15,0 2-16 0,0-1-10 0,10 14-7 16,-5-9 0-16,5 1 2 0,0-1-15 0,2 0 4 16,1 1-10-16,-1-3-18 0,2-1-9 0,-1 2-10 15,1-3-11-15,-1 0-6 0,1 0 0 0,1-1-6 0,-1 0-24 16,-1-2 3-16,3 3-10 0,-3-1-8 16,-3 0-2-16,0-3 0 0,-3 2 3 0,0-1-7 15,-2 0 7-15,0-1 13 0,0 2 3 0,2 5 12 16,-4-2 1-16,1 1 4 0,-3-1-1 0,1-1 3 15,-2 2-4-15,0 0-8 0,0 3 2 0,-11 17-5 0,3-13-5 16,0-1 0-16,-2 2 0 0,-2-2-5 16,0-2-3-16,-2-1-6 0,1 1-3 0,-1-2-1 15,0-1-4-15,0 0-10 0,-1-1-22 0,3-2-18 16,-1 0-26-16,-3-2-67 0,6 1 11 0,1-1-95 16,1-4-23-16,1 0-43 0,7-1-40 0,0 0-91 15,0 0 39-15,-4 0-443 0,-2-11-429 0,6 7 0 16,6-11 0-16,-2-1 612 0</inkml:trace>
  <inkml:trace contextRef="#ctx0" brushRef="#br0" timeOffset="113748.45">9838 13233 710 0,'0'0'984'0,"0"-11"-549"0,-1 13-37 0,1 1-25 16,-3-1-26-16,1 2-32 0,0-1-30 0,-4 13-14 16,0-3-22-16,3 2-19 0,-1-2-28 0,4 5-10 15,0 0-24-15,0-13-10 0,0 8-18 16,0 0-12-16,11 15-10 0,-8-12-12 0,4-4-1 0,-2-3-13 16,0-4 1-16,2 5-6 0,1-3-6 0,0-2 2 15,1-3 5-15,-1-1-9 0,1-1-2 0,-9 0-3 16,9 0-3-16,12-16-9 0,-5 6-5 15,-6 0-2-15,0-1-5 0,0-4-5 0,0-2-1 16,-3-1-3-16,-2 1-3 0,0-1-2 0,-2-1-5 16,-1 4-11-16,-2 8-12 0,0-2-11 0,0-3-25 0,0 1-28 15,-10-10 4-15,5 10-101 0,-2 2-23 16,4 4-35-16,-2 0-27 0,-2 3-22 0,2-1-139 16,2 2 41-16,3 1-374 0,0 0-408 0,0 0 0 15,-7 0 0-15,7 0 570 0</inkml:trace>
  <inkml:trace contextRef="#ctx0" brushRef="#br0" timeOffset="114134.28">10128 13132 804 0,'0'0'1077'0,"0"-6"-642"0,0 6-40 16,0 0-45-16,0 0-33 0,0 0-37 0,-11-7-26 0,10 8-17 16,-1 1-7-16,1 2-24 0,0 1-20 15,-2 11-17-15,-1-2-8 0,4-3-16 0,-1 5-12 16,0-3-1-16,1-8-15 0,0 7-16 0,0 2-8 0,0-1-1 16,9 16-6-16,-5-14-3 0,4-1-4 15,-4-4-3-15,2 1-2 0,3-2-1 0,-6-1-2 16,8 2-4-16,-5-6-4 0,2 1 2 0,-1-3-3 0,0 1-2 15,2-3-4-15,-6 0-5 0,-3 0-5 16,9 0-6-16,8-13-6 0,-8 4-10 0,-4-1-3 16,4 0 3-16,-5 0-8 0,-3-1-6 0,0-5-6 15,-1 9-3-15,0-4-5 0,0-2-3 0,-10-13-13 16,2 13-10-16,1 2 3 0,-1 1-75 0,-2 3-28 16,-2 2-43-16,-1 1-39 0,-2 2-87 0,5 2 29 15,-1 0-513-15,-16 10-478 0,13-7 0 0,4 1 0 16,2-3 631-16</inkml:trace>
  <inkml:trace contextRef="#ctx0" brushRef="#br0" timeOffset="114624.3">10430 12938 720 0,'0'1'1098'0,"0"1"-574"0,0 1-53 16,-2 0-48-16,2-1-42 0,-2 2-39 16,2-1-34-16,0 2-31 0,-1 0-27 0,1 0-23 15,0 0-17-15,1 1-25 0,-1 1-19 0,0 5-20 0,0 0-14 16,10 15-12-16,-8-12-13 0,4 0-6 16,-1 1-9-16,-3-5-11 0,0-1-7 0,2 4-5 0,-2-3-5 15,3 5-4-15,0-2-9 0,-2 2-3 16,1 1-1-16,-4 2 3 0,0 0 3 0,1 3 1 15,-1-14 8-15,0 7-4 0,0 2 4 0,0 0 0 16,-10 18 0-16,8-23-3 0,2-1-4 0,0-2-1 0,0-2-5 16,0-2-3-16,-1 1 1 0,1-2 1 15,0 0-1-15,0 0 7 0,0-3 0 0,0 1 6 16,0 1 0-16,0-2 2 0,0 0 0 0,0-1 1 16,0 0-4-16,0 0-1 0,0 0-41 0,0 0-17 15,3 0 0-15,-1-2 0 0,-2-1 0 16,3 0 0-16,2-9 0 0,2-5 0 0,-1-3 0 15,0-1 0-15,4-2 0 0,-3 0 0 0,3-1 0 16,0-2 0-16,3-1 0 0,-1-2 0 0,2-3 0 16,-1 2 0-16,3-3 0 0,-1 0 0 0,0 0 0 15,2 4 0-15,-5 1 0 0,4 6 0 0,-6 1-142 16,1 0-143-16,-3 3-42 0,0 3-35 0,-4 2-20 16,1 6 39-16,-4 3-496 0,0 2-539 0,-1 2 0 15,-5-2 0-15,5 4 689 0</inkml:trace>
  <inkml:trace contextRef="#ctx0" brushRef="#br0" timeOffset="114819.36">10662 13126 608 0,'0'12'940'0,"0"-2"-457"0,0-1-21 0,0-2-24 16,0-1-26-16,0 0-26 0,0-6-28 0,0 8-25 15,0-2-33-15,10 13-29 0,-5-4-27 0,0-2-22 16,2 1-24-16,-1 2-37 0,0-1-44 0,0-4-45 15,1 4-7-15,-2-7-114 0,2 6-43 0,-1-3-73 16,0-1-37-16,-1-6-129 0,-2 1 32 0,2 0-409 16,-3-2-348-16,0-1 0 0,1-1 0 0,-1-1 528 15</inkml:trace>
  <inkml:trace contextRef="#ctx0" brushRef="#br0" timeOffset="115238.31">10926 12937 787 0,'6'-9'1202'0,"-3"3"-647"0,1 3-29 0,-4 3-12 16,0 0-39-16,0 8-36 0,-4-2-38 0,1 11-33 15,0 0-31-15,-2 3-31 0,1 2-27 0,1 1-18 16,-4-2-23-16,2 4-20 0,2 1-23 16,1 1-16-16,0-1-17 0,-1-3-18 0,3 0-5 0,0-5-20 15,0-9-14-15,0 4-11 0,0-2-16 0,0-2-17 16,0 0-52-16,0-2-9 0,0-7 0 15,12 13 0-15,-9-14 0 0,9-3 0 0,1-4 0 0,3-3 0 16,-3-2 0-16,-1-2 0 0,2-1 0 0,-1 3 0 16,1 0 0-16,-1 1 0 0,-3 1 0 15,0 2 0-15,-5 2 0 0,1 2 0 0,-2 0 0 0,0 3 0 16,0 1 0-16,-1 1 0 0,-3 0 0 0,0 0 0 16,5 0 0-16,-5 0 0 0,13 9 0 0,-9-6 0 15,6 5 0-15,2-1 0 0,-5-2 0 16,6 3 0-16,-8-6 0 0,-2 0 0 15,3-2 0-15,-2 1 0 0,-4-1 0 0,0 0 0 16,8 0 0-16,11-9 0 0,-8 0 0 0,-1 1 0 0,-2-3 0 16,1-3 0-16,-2 0 0 0,-4-5 0 15,1-2 0-15,-4-1-125 0,2 2-29 0,-2 10-136 0,0-6-47 16,0-1-48-16,-13-18 40 0,8 18-518 16,-2-2-560-16,3 0 0 0,0 0 0 0,0-1 711 15</inkml:trace>
  <inkml:trace contextRef="#ctx0" brushRef="#br0" timeOffset="131572.49">16506 15388 591 0,'0'0'780'15,"0"0"-427"-15,0 0-25 0,0 0-33 0,0 0-25 0,0 0-29 16,0 0-21-16,0 0-24 0,0 0-17 16,0 0-22-16,0 0-17 0,0 0-17 0,0 0-15 15,0 0-10-15,0 0-11 0,0 0-9 0,0 0-7 16,0 0-8-16,0 0-6 0,4 9-4 0,1-9-3 0,-2 2-3 16,16 5-1-16,-2-2-4 0,0 0-3 15,3 1 0-15,-3-3-3 0,0 1-3 0,0 0-3 0,3-1 0 16,0 1-4-16,0 0 0 0,1 0-1 15,4 0-6-15,-1 0 3 0,1 1-1 0,0-2-2 16,0 2-1-16,0 1-4 0,0-1 0 0,-1 0 2 16,-1 0 2-16,2-1-5 0,31 6 24 15,-25-3-20-15,0-4 2 0,0 2-2 0,0-3-2 16,1-1-4-16,0 0 3 0,2-1-3 0,-2 0 0 16,-15 0 0-16,8 0-1 0,8 0-1 0,0 0 2 15,2 0-4-15,35-10 1 0,-35 8-3 0,-1-2-5 16,0 1-7-16,-2 1-7 0,1-2-11 0,-4 0-7 15,2 2-13-15,-2-3-18 0,3 2-11 0,-4-1-12 16,0-1-13-16,-3 2-20 0,0-1-29 0,4 1 15 16,-4 1-501-16,-12 2-333 0,1 0 1 0,3 0 0 15,-3 0 483-15</inkml:trace>
  <inkml:trace contextRef="#ctx0" brushRef="#br0" timeOffset="133034.73">19714 15395 544 0,'0'0'715'0,"-6"0"-372"0,6 0-22 0,-7 0-23 16,-3-11-31-16,8 10-25 0,0 0-27 0,0 1-23 15,1-2-21-15,-2 2-21 0,3-1-16 0,-2 1-18 16,2-1-12-16,2 1-8 0,2-1 1 0,0 1 1 15,13-1-7-15,2 1-3 0,3 0-8 16,-11 0-5-16,9 0-5 0,3 0-7 0,2 0-8 0,4 0-2 16,2 0-7-16,43 10-1 0,-30-8-1 0,5-2-4 15,-24 0 0-15,12 0-1 0,9 0-3 0,53-13-6 16,-39 6-3-16,-1 1-2 0,2-1-6 0,-1-1-6 16,6-3-16-16,-1 0-13 0,-4 1-14 0,-4 0-8 15,0 0-19-15,-1 2-23 0,-2 1-21 0,-4 1-22 16,-5-2-73-16,3 5 20 0,-5-1-452 0,-1 2-281 15,-5-1 0-15,-2 1 1 0,-6 0 454 16</inkml:trace>
  <inkml:trace contextRef="#ctx0" brushRef="#br0" timeOffset="134310.14">7825 15847 544 0,'0'0'703'0,"9"-10"-379"0,-9 9-27 0,2-1-23 16,-2 1-28-16,0 1-17 0,0-1-12 0,2 2-1 16,-1-1-5-16,-1 3-7 0,0 0-20 0,1 1-13 15,-1 2-9-15,4 12-6 0,1 4-9 0,-2-3-7 16,-1 3-12-16,3 0-12 0,1 2-6 16,-4-2-11-16,2 2-9 0,2 1-8 0,-4-3-8 0,2-1-5 15,-1 4-5-15,1-4-12 0,-2 0-13 0,1-1-23 16,0 0-19-16,1-4-22 0,-4-3-18 0,2-2-26 15,-1-1-21-15,0-4-18 0,1-1-11 0,-2-2-75 16,0 1 21-16,0-4-497 0,0 0-298 0,0 0 0 16,2-7 1-16,-4-8 483 0</inkml:trace>
  <inkml:trace contextRef="#ctx0" brushRef="#br0" timeOffset="134614.53">7842 15809 672 0,'0'-9'889'0,"-2"1"-505"16,1 0-37-16,1 3-34 0,0-2-34 0,0 7-29 16,0 0-21-16,0-6-23 0,0 6-19 0,0-7-18 15,15-9-18-15,-3 9-15 0,0 1-12 0,8-4 88 16,-12 6-122-16,1 3-8 0,-2 1-8 16,-7 0-6-16,5 0-2 0,1 0-1 0,0 0-1 15,-6 0 2-15,6 0 1 0,11 17 5 0,-8-6 4 16,-3 0 9-16,-4 4 5 0,2 0-4 0,-4-8-5 15,0 1-7-15,0 5-2 0,0 2-6 0,-14 19-5 16,9-16-7-16,-5 0 2 0,1 0-10 0,-1 0-2 16,-2 1-40-16,1-1-25 0,1 0-26 0,-2-3-22 15,0 0-23-15,2-2-17 0,1-2-22 0,1-1-29 16,3-2-32-16,-2-3-79 0,4 0 24 0,1-2-463 16,2 1-317-16,0-2 0 0,0-1 0 0,0-1 513 15</inkml:trace>
  <inkml:trace contextRef="#ctx0" brushRef="#br0" timeOffset="135074.29">8216 16162 911 0,'3'5'503'0,"-1"-2"-52"0,0 1-46 0,0-2-42 16,0-1-41-16,-2 2-30 0,2-2-30 16,2 2 195-16,-2-2-262 0,1-1-18 0,0 1-18 15,2-1-10-15,-5 0-16 0,0 0-14 0,12 0-10 16,14-16-13-16,-17 7-12 0,5-1-1 0,-3-1-7 16,-1-2-5-16,-2 1-12 0,-1-2-3 0,-1 2-13 15,0-2 0-15,-2 0-4 0,-2 2-9 0,-2 2-8 16,0 10 0-16,0-7-3 0,0 0-3 15,-8-4-3-15,3 7 3 0,0 0-5 0,1 3 3 0,1 0 0 16,-2 1 2-16,-2 0 2 0,-5 0 6 16,-15 18 1-16,15-4 4 0,-3-1-3 0,4 3 8 15,-1-1-1-15,0 3-1 0,3 0 6 0,3 0-2 0,-2-1 5 16,4 1 9-16,0 0 2 0,4 0-4 0,0-8 0 16,0 2-2-16,0 3-5 0,10 16-1 15,-3-16-1-15,0-1-4 0,2 3-4 0,-1-5-4 0,5 2 10 16,-1-1-11-16,0-2-6 0,3 0-12 15,-1-1 0-15,-1-2-72 0,4 1-23 0,-3-4-33 0,2 2-28 16,3-4-34-16,-4-2-29 0,-5-1-95 16,4 0 32-16,5 0-479 0,20-11-397 0,-21 1 1 15,-1-2 0-15,0-2 574 0</inkml:trace>
  <inkml:trace contextRef="#ctx0" brushRef="#br0" timeOffset="135263.26">8616 16127 452 0,'0'-9'881'0,"-9"-3"-294"0,8 8-48 0,-2 1-56 0,3-1-46 16,0 0-45-16,0 1-46 0,0-1-43 15,0 4-35-15,0-8-24 0,13-14-27 0,-4 7-35 0,3 2-45 16,3-2-17-16,0 2-97 0,2 0-49 16,4 2-53-16,-3-1-40 0,1 2-63 0,1 1-132 15,2 1 31-15,-2 4-402 0,-3-1-296 0,-3 3 0 16,-14 2 0-16,8 0 491 0</inkml:trace>
  <inkml:trace contextRef="#ctx0" brushRef="#br0" timeOffset="135442.31">8672 16354 1152 0,'-2'5'1238'0,"-1"1"-674"0,3-6-57 0,5 0-49 15,1-3-47-15,10-9-41 0,1 0-35 16,3-3-26-16,6-3-32 0,0 0-26 0,2-4-35 15,2 1-47-15,-1-3-62 0,2 0-77 0,-1 1-5 16,2 1-196-16,-5-3-224 0,8 7 37 0,-4 0-436 16,-6 0-382-16,-1 1 1 0,-4 1 0 0,-6-2 587 15</inkml:trace>
  <inkml:trace contextRef="#ctx0" brushRef="#br0" timeOffset="136737.09">9975 15622 682 0,'0'0'893'0,"-10"-9"-500"0,7 9-37 0,3 0-31 0,-4 0-31 16,3 0-28-16,0 2-25 0,-5-1-20 0,3 2-19 16,-6 8-16-16,-1 3-15 0,-1-2-10 0,0 10-16 15,1-3-7-15,0 2-15 0,-2 1-7 0,2-3-8 16,1 1-10-16,-2-1-5 0,1 3-6 0,0 1 0 15,-3-1-6-15,5 0-11 0,-2-1 2 0,1 1-8 16,1-1-5-16,2-2-4 0,-2-1 1 0,4 0-3 16,-2-2-3-16,3-1-4 0,-1-4-3 0,2-3-5 15,-2-1-5-15,4-3-2 0,-2 1-2 0,2-2-4 16,0 0 0-16,-2-1-4 0,2 1 2 0,0-3-1 16,0 0 24-16,0 0 0 0,0 0 6 0,14 1 7 15,1-5 3-15,1-3 1 0,3-3-1 0,0-2-5 16,-2 2-9-16,1-2 1 0,3-3-4 0,1 1-6 15,0-1 0-15,0 0-6 0,2 2-2 0,-1-1-7 16,1 0-4-16,-2 2-16 0,1 1-21 0,-4 0-32 16,1 3 3-16,1 0-68 0,-5-1-15 0,2 4-13 15,-3 1-23-15,0 0-20 0,-5 2-35 0,0 2-11 16,-3-1-26-16,0 1 24 0,0 0-490 0,-4 0-415 16,0 0 0-16,-1 0 1 0,0 0 568 0</inkml:trace>
  <inkml:trace contextRef="#ctx0" brushRef="#br0" timeOffset="137124.49">9994 15768 714 0,'-1'1'929'0,"-3"0"-540"0,2 1-17 16,0-1-24-16,1 2-19 0,0 1-15 0,-1-1-17 16,2 2-32-16,-4 1 8 0,2 11-19 0,1 3-8 15,-1 0-18-15,1 1-16 0,1 1-15 0,0 0-17 16,0-12-8-16,0 8-12 0,0 2-15 0,0 2-8 15,0 1-18-15,0 0-13 0,10 27-7 0,-6-25-6 16,-2-1-9-16,2 1-3 0,1-1-12 16,-2-2-5-16,-1 0-24 0,3-1-25 0,-3-1-24 0,2-1-24 15,0-3 5-15,1 1-99 0,-2-3-28 16,4 2-19-16,-1-6-25 0,2 0-23 0,0-3-15 0,1-1-106 16,-3-2 33-16,3-4-425 0,-1 1-355 0,-2-1 0 15,10-15 0-15,-6 2 545 0</inkml:trace>
  <inkml:trace contextRef="#ctx0" brushRef="#br0" timeOffset="137695.37">10331 15769 747 0,'0'0'1031'0,"0"0"-584"0,0 0-25 16,0 0-39-16,0 0-39 0,-9-16-24 0,9 14-30 15,0 1-24-15,0-2-23 0,4 0-25 0,5-5-17 16,0-2-18-16,3-1-18 0,2 2-13 0,-1 0-17 0,1-2-13 16,-1 3-13-16,2 2-7 0,0-3-11 15,-3 3-11-15,0 1-12 0,0 0-24 0,-6 3-4 0,2 0-84 16,-4 0-24-16,0 1-28 0,1 0-38 15,-2 1-9-15,0-1-12 0,-2 1-5 0,2 0-6 16,-3 0-17-16,-3 2-70 0,2 2 25 0,1-1-425 16,-3 1-327-16,-7 6 0 0,-4-1 0 0,1 1 490 15</inkml:trace>
  <inkml:trace contextRef="#ctx0" brushRef="#br0" timeOffset="138070.24">10329 15760 704 0,'-11'9'827'15,"3"-2"-533"-15,0-2-14 0,3 1-16 0,1-2-22 0,-1 0-13 16,2 1-17-16,-1 0-15 0,2 0-12 0,0 0-8 15,0 0-6-15,0 0 3 0,0-1-6 0,2 1-5 16,0 1-4-16,0 1-8 0,0-2-7 0,0 2-9 16,0-7-3-16,0 11-6 0,0 3-5 0,10 13-7 15,-8-15-4-15,3-2-10 0,0 2-3 16,2-5 2-16,-3-2-6 0,2 0-8 0,1-2-6 0,-2 0-3 16,7 2-5-16,-1-3-8 0,3 0-7 0,-1-2-5 15,1 2-1-15,-1-2-3 0,-1 0-7 0,-1 1-3 16,-3-1-4-16,7 1-4 0,-3 0 2 0,-4 0-8 15,3 2-2-15,-6-1-5 0,0-2-6 16,0 3 0-16,-2-1 2 0,1 0 6 0,1 1 10 0,-2 0 3 16,-1 0 10-16,0 1 4 0,1 1 5 15,1 8 3-15,-2-1 0 0,-2-5 5 0,0 6 0 0,-9 13-2 16,3-10-1-16,-2 0 5 0,0-2-13 16,-1 2-3-16,-1-1 3 0,-2-2-2 0,1 1-3 0,-1-1-5 15,-2-1 4-15,-1-1-6 0,1-2-3 16,-1 0-15-16,2 0-16 0,-1-5-15 0,2 1-23 0,4-2-37 15,-3-2-32-15,3-1 8 0,2 0-98 0,6 0-67 16,0 0-46-16,0 0-50 0,-6 0 37 16,6 0-495-16,-5-12-460 0,5 5 0 0,7-6 0 15,1 0 639-15</inkml:trace>
  <inkml:trace contextRef="#ctx0" brushRef="#br0" timeOffset="138658.15">10829 15697 754 0,'0'-6'1008'15,"-10"-4"-588"-15,6 9-37 0,1-3-20 0,1 3-37 16,-1-1-22-16,0 1-21 0,-1-1-29 0,0 2-21 16,-2 0-27-16,1 2-12 0,0-2-18 0,-15 14 1 15,8 0-7-15,-2 0-12 0,6 3-10 0,-4 2-6 0,2 1-11 16,3 3-10-16,-3 0-8 0,5 4-5 16,-1-3-11-16,0 4-5 0,1 1-4 0,2 0-9 15,-1-2-8-15,4-2 3 0,0-14-5 0,0 6-7 0,0 2-7 16,12 19-2-16,-6-22-6 0,0 0-1 15,2-4-3-15,3-1 7 0,-3-2 2 0,2-6-2 0,-1-3-7 16,-9 0 2-16,14 0 0 0,15-19-8 16,-12 6 6-16,-5-6-5 0,3 0-4 0,-1-3-6 15,-1-1 1-15,-1 0-4 0,-2-3-1 0,-1 1-2 16,-2 1-3-16,2-3-8 0,-8-3-44 0,-1 15-20 16,0-6-19-16,-11-20-27 0,5 22 11 0,-4 1-58 15,1 7-20-15,-4 0-19 0,1 3-23 0,0 3-23 0,0 4-22 16,4 1 25-16,-3 0-562 0,-12 11-483 15,11-6 0-15,-1-2 0 0,7 3 637 0</inkml:trace>
  <inkml:trace contextRef="#ctx0" brushRef="#br0" timeOffset="139062.31">11015 15512 672 0,'2'0'1032'15,"-1"0"-524"-15,1 1-51 0,-2 2-36 16,0 2-23-16,0 0-28 0,0 12-30 0,0-7-23 0,0 5-28 16,0 3-17-16,0 2-22 0,0 4-22 0,0 1-19 15,0 3-18-15,0 1-15 0,0 2-19 0,0 2-14 16,0 0-13-16,0-2-2 0,0 2-11 0,0-1-12 15,0-2-10-15,0-1-14 0,8 25-4 0,-6-33-8 16,0-1-8-16,0-4-7 0,0-4-2 0,-1-2-3 16,-1-3 2-16,0-1 6 0,0-1 4 0,1-2 14 15,1-1 6-15,-2 1 0 0,2-3-9 0,1-5-3 16,2-8-10-16,4-5-7 0,-1-3-3 16,1-3-13-16,1 0-36 0,-2-2 0 0,2-2 0 0,3-1 0 15,-1-1 0-15,1-5 0 0,-1-2 0 16,3-1 0-16,-1 1 0 0,-1 2 0 0,-1 0 0 0,1 4-111 15,-1 2-12-15,-2 1-184 0,-2 4-51 0,1 1-59 16,-1 4 42-16,1 5-513 0,-8 5-515 16,-1 2 0-16,0 7 0 0,0 0 701 0</inkml:trace>
  <inkml:trace contextRef="#ctx0" brushRef="#br0" timeOffset="139332.49">11191 15773 713 0,'0'0'1070'0,"0"8"-555"0,0-8-46 0,0 6-46 16,0-6-41-16,0 0-33 0,0 6-39 0,0-6-25 15,0 0-17-15,0 7-15 0,0-7-6 0,0 8-13 16,13 13-22-16,-7-7-13 0,0-1-5 0,1 1-18 16,1 1-11-16,1 2-6 0,-2 0-14 0,1 1-13 15,-1-1-11-15,-2 3-11 0,0-1-11 0,1 2-8 16,-2 1-11-16,1-2-10 0,-2 1-33 0,1-1-21 15,-2-1-41-15,1 0-29 0,1 0 5 0,-2-5-97 16,0-1-43-16,-2-4-35 0,2-1-29 0,-2-2-31 16,2-1-35-16,2 0 32 0,-4 0-484 0,0-5-460 15,0 0 0-15,0 0 0 0,1-10 616 0</inkml:trace>
  <inkml:trace contextRef="#ctx0" brushRef="#br0" timeOffset="140112.6">11619 15553 1085 0,'0'-9'1179'0,"0"9"-666"0,0-7-50 15,0 7-48-15,0-7-39 0,0 7-29 16,0-7-35-16,0 7-32 0,0 0-32 0,0-5-29 16,0 5-25-16,0 0-26 0,0-7-34 0,0 7-20 15,0 0-16-15,0 0-13 0,-4-9-9 0,4 11-7 16,3 1-5-16,-1 2-3 0,3 9-2 0,0 2-2 15,-1 2-3-15,-1 0-1 0,0 3-3 0,-1 5 0 0,-2-3 1 16,0 7-5-16,0-17-2 0,0 8 2 16,0 4-4-16,0 2-1 0,0-1-3 0,-8 24 2 15,8-27-9-15,-4-3-1 0,4-1-5 0,0-4-2 0,0-5-2 16,-2-2-1-16,2 0 0 0,0-3-4 16,0 0 1-16,0-3 2 0,0 2-3 0,0-4-1 0,2 0-3 15,0-1-3-15,0-3-6 0,6-13-5 16,2-2 1-16,-1-2 0 0,1 0-1 0,0-3 3 15,1 3 0-15,-5-1-2 0,4 0 0 0,1 1 2 16,-3 3-2-16,0 4-5 0,0 2-4 0,-4 2-3 16,1 5 0-16,0 0 1 0,0 3 4 0,-3 2 9 15,-2 0 10-15,0 0 1 0,17 13 6 0,-9-2 3 16,0 1 4-16,-1 4 5 0,2-2-1 0,0-1 5 16,-5 0 5-16,3-1-7 0,0-1-2 0,0-4 0 15,-4-2 8-15,0 0 0 0,-1-1-5 0,2-2 5 16,-3 0 16-16,1 1 0 0,1-3 1 0,-3 0-3 15,0 0-5-15,19-10-2 0,-13-2-5 0,5-3-35 16,-3-1-5-16,2-5 0 0,-1-1 0 0,-3-2 0 16,2-1 0-16,-4-1 0 0,3 0 0 0,-1 0-45 15,-2 0-118-15,0 1 16 0,0-4-134 0,0 1-49 16,1 1-45-16,0 4 39 0,0 1-533 0,-1 2-543 16,-1 4 1-16,-3 0 0 0,0 16 705 15</inkml:trace>
  <inkml:trace contextRef="#ctx0" brushRef="#br0" timeOffset="141598.79">16752 12904 584 0,'2'1'722'0,"0"1"-411"16,2-2-23-16,1 0-20 0,-5 0-17 0,17 0-6 16,3 0-23-16,21-13-15 0,-17 8-10 0,-1-1-14 15,4 1-13-15,2-3-10 0,3 2-11 0,5-1-5 16,0-2-9-16,4 0-6 0,11-1-7 0,2-1 2 16,1 0-14-16,2 0-3 0,4-1-11 0,1 1-10 15,3 1-8-15,3 1-5 0,-1 0-6 0,0 0-6 16,1 2-7-16,7 0-10 0,-3 1 3 15,-3 1-7-15,1 2-5 0,-6 0-8 0,2 1-7 16,-2 0-17-16,-3 2-14 0,-4 0-13 0,-30 0-15 0,15 0-20 16,5 0-37-16,0 0-24 0,0 0-23 0,-4 0-23 15,0 0-111-15,-6 0 28 0,3 0-398 16,-9 0-285-16,0 0 0 0,1 0 0 0,-8 0 466 0</inkml:trace>
  <inkml:trace contextRef="#ctx0" brushRef="#br0" timeOffset="146398.31">19493 12842 415 0,'-4'-1'565'15,"0"0"-233"-15,1 1-19 0,-1-1-19 16,0-1-16-16,2 1-17 0,-2 0-16 0,0 1-17 0,2-2-16 15,0 1-13-15,-2 0-12 0,1 1-10 16,2-1-14-16,-2 0-10 0,0 1-10 0,3-1-14 0,-1-1-12 16,-3 2-11-16,4 0-13 0,-2-1-9 15,0 1-10-15,0-1-11 0,1 1-11 0,1 0-6 16,-1 0-5-16,1-1-8 0,-2 1-3 0,2 0-5 0,0 0-2 16,-2 0-3-16,2-1 2 0,0 1-2 0,0 0 4 15,0 0 4-15,0 0 3 0,0 0 4 0,0 0-1 16,8 0-3-16,-4 0 1 0,-1 0-3 15,-1 0 0-15,3 1-1 0,-3-1-1 0,3 0 2 0,1 1 7 16,1-1 4-16,3 0 2 0,0 0 4 16,2 0 4-16,3 0-1 0,-1 0-3 0,1 0 2 0,1 0 1 15,-1 0-7-15,3 0-2 0,1 0 1 16,-1 0-2-16,5 0-1 0,-4 0-6 0,22-5-1 0,-17 2 0 16,-4 1-5-16,24-3 22 0,-25 3-23 15,3-1-5-15,-2 2-2 0,3 0-1 16,-2 0 0-16,-3-3-3 0,3 3 1 0,-3-1 1 0,1-2 6 15,0 1 3-15,-3 1-16 0,1-1-2 0,0 0-1 16,-1 0 2-16,-1 0 3 0,-1-1-3 0,-3 3 1 16,-1-1-7-16,-3 0 5 0,0 1-3 15,-1 0 11-15,0 0-9 0,-1-1-1 0,-2 2-8 0,2-1 0 16,-3 1-60-16,2 0-22 0,-2 0-20 16,2-1-18-16,-2 1-13 0,-2 0-14 0,0 0-16 0,0 0-18 15,0 0-35-15,7 0-103 0,-7 0 32 16,4 0-431-16,-4 0-277 0,0 0 0 0,0 0 1 15,0 0 498-15</inkml:trace>
  <inkml:trace contextRef="#ctx0" brushRef="#br0" timeOffset="147734.49">19892 13014 562 0,'0'0'795'16,"0"0"-402"-16,0 0-24 0,7-7-31 0,-6 7-22 16,-1-1-22-16,2 1-32 0,-2-1-26 15,2 1-26-15,-2 0-18 0,0 0-24 0,0 0-17 0,1 0-1 16,-1 1-6-16,0 1 4 0,2 2-1 16,-4 1-13-16,-1 11 23 0,1-1-3 0,0 2 0 0,-2 1-3 15,0 1-6-15,2-1-10 0,-2 0-9 0,0 1-10 16,2-1-6-16,-3 0-9 0,2 1-6 15,-2 1-10-15,3-1-4 0,-1 6-28 16,2 0-30 0,-1-5-31-16,-2 0 3 0,4-3-98 0,-2-4-20 15,2-3-25-15,0-10-12 0,0 6-26 0,0 0-19 16,0-6-43-16,0 6 25 0,0-6-532 0,0 0-378 16,-6 6 0-16,3-7 0 0,-1-2 567 0</inkml:trace>
  <inkml:trace contextRef="#ctx0" brushRef="#br0" timeOffset="148131.31">19698 13222 519 0,'-2'-3'759'0,"-3"0"-346"0,3 1-34 0,0-3-34 0,1 3-35 15,0-1-25-15,0 0-23 0,1-3-25 16,-1 2-21-16,1 4-21 0,0-11-22 0,0-3-16 15,8-15-9-15,-3 12-13 0,0 1-1 0,2-1-5 0,-1 0-6 16,2 1-10-16,-2-1 2 0,3 3 2 0,-1-1 0 16,-1 1-12-16,1 2 5 0,-1 1-1 0,-2 1-4 15,1 3-16-15,-2 1-5 0,-1 1-8 0,1 0-10 16,-2 3-8-16,0-2-4 0,0 1-7 0,-1 2-15 16,0 0-3-16,1 0 1 0,0 1 1 15,1 0-3-15,-3 0 2 0,0 0 5 0,0 0-4 0,18 13 7 16,-7-3-2-16,-3 0 2 0,2 4 2 15,-1-1 0-15,1 2 0 0,0-2-2 0,0 2-1 0,-1-2-2 16,1 2-6-16,-3-3 2 0,1 1 0 16,1-1-1-16,-1 2-1 0,3-2-1 0,-5 0-5 15,2-1-1-15,-1-1-24 0,1-2-37 0,-4-1 3 16,6 2-94-16,-5-2-32 0,3 3-23 0,0-3-23 0,-4-1-16 16,2-1-109-16,-3 0 36 0,7 4-482 15,-3-5-396-15,-6-1 0 0,3-1 0 0,-2-2 587 0</inkml:trace>
  <inkml:trace contextRef="#ctx0" brushRef="#br0" timeOffset="149466.26">19675 13728 499 0,'0'-4'700'0,"0"1"-329"0,0-1-25 0,0 1-27 16,2-2-24-16,-2 5-28 0,0 0-26 0,0-5-25 16,0 5-18-16,7-15-22 0,-5 10-21 0,-1 1-16 15,3 1-15-15,-4-1-13 0,5 2-12 0,-3 0-10 16,1 1-3-16,0 1 1 0,1 0-4 0,-2 1 1 16,2 2-1-16,7 7-4 0,-3-1-1 0,-1 2-4 15,-2 2 0-15,2-1-4 0,-6 0 0 0,5 2-3 16,-3-1-6-16,1 2-4 0,-4-3-2 0,1 0-7 15,0-1 0-15,-1-2-3 0,0-9-4 0,0 8-4 16,0 1-1-16,0-3-2 0,0 0-5 0,0-6-1 0,0 8 6 16,0-1 1-16,0-7-2 0,0 6 58 15,0-6 15-15,0 6 0 0,0-6-12 0,0 0-8 16,0 0-8-16,0 0-12 0,0 8-8 0,-2-9-2 16,2 0-10-16,0-3-4 0,0 0-5 0,-2 0-7 15,2-1-4-15,2-1-6 0,-2-10-1 0,0 7-4 16,0-5 2-16,10-19-3 0,-7 13-3 0,3 1-6 0,3-1-9 15,-2-1-16-15,-1 2-17 0,3 1 3 16,-2 1-40-16,2 0-26 0,-1 3-24 0,-2 2-22 16,1 1-29-16,0 3-29 0,0 3-20 0,-2 0-104 15,2 2 32-15,-2 2-452 0,1 0-355 0,-2 1 0 16,-4 0 1-16,0 0 551 0</inkml:trace>
  <inkml:trace contextRef="#ctx0" brushRef="#br0" timeOffset="149922.28">20085 13643 684 0,'0'-4'918'0,"0"1"-512"0,0 3-42 0,0 0-32 16,-7-8-33-16,5 6-30 0,-1 1-30 15,3-1-23-15,-3 2-24 0,-1 2-18 0,2-1-8 16,-2 1-12-16,2 3-10 0,-5 5-15 0,-1 1-10 0,1 4-5 16,4 2-9-16,-3-1-8 0,1 1-7 15,1 0-4-15,2 0-7 0,0 2-5 0,0-2-11 16,2-3-4-16,0-8-3 0,0 3-1 0,0 4-2 15,0 0-1-15,10 13 2 0,-3-15 7 0,-3-3-6 0,2-1 19 16,-2-2 3-16,0-1 3 0,3-2 6 0,-3 0 0 16,2-2-5-16,0 0-1 0,9-12-2 15,-1 3-5-15,-4-1-3 0,-2-3-7 0,1-1-2 16,-1 0-5-16,-2-3-2 0,-1 0-1 0,-3 0-7 0,2-1-4 16,-4-2-14-16,0 11-7 0,0-3-12 15,0-1-10-15,-9-17-19 0,6 19-35 0,0 2 9 0,-1 1-91 16,0 2-36-16,0 3-34 0,0-1-27 0,1 1-69 15,-1 2 33-15,1 1-524 0,2-1-440 16,-1 1 0-16,-2-1 0 0,4 1 617 0</inkml:trace>
  <inkml:trace contextRef="#ctx0" brushRef="#br0" timeOffset="150306.31">20406 13404 541 0,'1'-3'781'0,"-1"2"-385"0,0 0-12 0,0 0-39 15,0 0-24-15,0 1-28 0,0 1-12 0,0 0-17 16,0 2-10-16,0 2-24 0,-1-1-16 15,1 2-8-15,-1 10-8 0,1-8-21 0,0 5 9 0,0-1-14 16,0 4-10-16,-6 16-10 0,4-14-8 0,1 2-9 16,-2 0-9-16,3 1-6 0,-2-2-14 0,0 2-8 15,2-3-5-15,0 0-11 0,0-9-7 0,0 3-6 16,0 0-5-16,0 2-4 0,0 0-10 16,0 0-9-16,0-3-16 0,0-1-21 0,0-1-26 15,0-2 3-15,0 1-60 0,0-1-22 0,8 5-22 0,-6-6-18 16,-2-2-16-16,0 0-43 0,0 0-4 15,2 1-5-15,-2-3-13 0,2 1-108 0,-2 0 31 16,0-1-391-16,0-1-324 0,0-1 1 0,0 1 0 16,2 0 506-16</inkml:trace>
  <inkml:trace contextRef="#ctx0" brushRef="#br0" timeOffset="150550.28">20279 13616 682 0,'0'-5'986'15,"-2"3"-496"-15,-1-2-35 0,2 2-35 0,1-1-44 16,0 2-37-16,0 1-33 0,0 0-34 0,0 0-24 16,14-16-25-16,-3 9-30 0,3 0-40 0,0 0-14 15,1 0-73-15,4 2-56 0,0-2-29 0,-1 3-34 16,3-1-27-16,-3 1-22 0,6 3-27 0,-4-1-31 15,-1 0-96-15,3 2 27 0,-2 0-430 0,4 0-259 16,-16 0 0-16,9 0 0 0,-1 0 459 16</inkml:trace>
  <inkml:trace contextRef="#ctx0" brushRef="#br0" timeOffset="151156.34">20710 13525 578 0,'0'0'800'16,"0"0"-405"-16,5 0-13 0,-5 0-21 0,0 0-24 0,7-10-23 15,-7 9-21-15,-2 0-24 0,2 1-28 0,-1-1-17 16,0 0-26-16,1 1-14 0,-3 0-24 15,0 0-16-15,3 1-17 0,-3 0-11 0,-1 1-8 16,-8 6-8-16,4 1-10 0,-3 0-4 0,-2 3 1 16,1 1-5-16,0 1-8 0,2-1-1 0,-1 3-8 15,1 0-5-15,-3-1-8 0,5 0-1 0,0 1 1 0,1 0-6 16,2-2-17-16,0 0-6 0,1-4-5 16,2-1-9-16,2-2-8 0,0-1-10 0,0-6 3 0,0 0 6 15,0 0 0-15,9 14-2 0,-6-14 6 0,3 0-4 16,9-2 0-16,-9 2 3 0,17-12-2 15,-10 4 2-15,1 1 12 0,-2-2-9 0,-1 1-4 16,1 0 8-16,-4 0 7 0,-1 2-1 0,-1 2 19 16,0-1 0-16,-2 3-9 0,-1-1-8 0,-2 2-3 15,1 0-2-15,1 1-1 0,-3 0-13 0,0 0 2 16,0 0 2-16,0 0 0 0,0 0 1 0,11 13-1 16,-3-2 0-16,-3 0 5 0,2 0 4 0,3-1-2 15,-3 0 2-15,2-1 4 0,-1 0-3 0,2-2-1 16,0-1-4-16,2 0-5 0,3-1-7 0,-1-3 1 15,-2-2-9-15,5 0-2 0,-9 0-5 0,2 0-6 16,17-12-1-16,-10 6-6 0,-2-2 1 0,-3-2-2 16,0 0-3-16,1-4-1 0,-3-1 3 0,-1 0 1 15,1 0 12-15,-5-3 13 0,0 2 15 0,-1-1 20 16,0-3-2-16,-2 2 12 0,-2 1 12 0,0-1 9 16,0 10 17-16,0-6 9 0,0 2 3 0,0 0 1 15,0 2 8-15,0 2-4 0,0-1-4 0,0 3-13 16,-6-4-3-16,4 7-11 0,2-1-12 0,0 3-11 15,0 1-5-15,-3 0-3 0,3 1-4 0,-1 1-3 16,0 1-5-16,-1 1 2 0,2-1-3 0,-2 3-2 16,2-1-1-16,-1 14 3 0,1 1 1 15,0 0 0-15,-2 0-4 0,2-9 0 0,0 4-2 16,0 0-7-16,0 3-4 0,0-1-16 0,0 2-13 0,0-2-26 16,0-2-37-16,12 19 11 0,-8-18-115 15,-4-5-24-15,2 0-23 0,0-2-14 0,0-1-16 16,0-2-60-16,-2-2 33 0,2-1-456 0,-1 0-433 0,-1-1 0 15,0 0 1-15,0-2 593 0</inkml:trace>
  <inkml:trace contextRef="#ctx0" brushRef="#br0" timeOffset="151488.31">20933 13621 611 0,'-2'-6'834'0,"-1"1"-446"15,0 0-27-15,3 2-32 0,-2 0-33 0,2 0-32 16,0 3-23-16,0 0-23 0,0 0-26 0,0 0-21 15,10-14-14-15,0 9-14 0,0-1-11 0,-1 1-8 16,7 1 16-16,-3-1 3 0,-1 0-4 16,1 3 1-16,1-4-12 0,-1 2 5 0,1 1-14 0,1 0 10 15,-3-1-10-15,-2 1 4 0,0 2-21 0,-1 1-7 16,-3-1-9-16,0 1-4 0,-2 0-1 0,1 0 6 16,-5 0-8-16,0 0-3 0,0 0-3 0,4 0 1 15,-4 0 9-15,7 0-2 0,-7 0 0 16,11 12-5-16,-2-1-2 0,-6-2-4 0,2-2-6 15,-3 1-5-15,2 0 2 0,-2-1-3 0,-2 0-6 0,2 1-3 16,2 8-4-16,-2 2-20 0,1-3-15 16,-2 2-23-16,-1 1-30 0,0-5-37 0,2-3 10 0,0 0-88 15,-2-1-33-15,0-2-38 0,2-1-24 0,-1 0-18 16,-1-2-86-16,0-2 35 0,0 1-447 16,4-2-417-16,-4-1 1 0,0 0 0 0,0 0 592 15</inkml:trace>
  <inkml:trace contextRef="#ctx0" brushRef="#br0" timeOffset="151622.29">21218 13465 630 0,'0'-15'807'0,"0"2"-466"0,0 2-38 15,0 2-50-15,0 3-55 0,0 6-61 0,0-7-81 16,0 7-3-16,0 0-541 0,0 0 37 0,0-6 27 0,0 6 41 16,-2-7 103-16,2 9 92 0,2-1 0 15,-1 1 0-15,-1 0 94 0</inkml:trace>
  <inkml:trace contextRef="#ctx0" brushRef="#br0" timeOffset="152336.31">21305 13509 738 0,'0'4'1009'0,"0"-1"-574"0,2 3-20 16,-2-6-31-16,0 0-38 0,0 7-19 16,0 0-26-16,0-1-26 0,0 6-22 0,0 3-19 0,0 2-21 15,0 1-14-15,6 18-16 0,0-17-14 0,-3-3-11 16,1-1-12-16,-1 0-14 0,0-1-10 0,4-1-10 15,-2-1-1-15,0-3-1 0,2 1 1 0,-2-2 1 16,1-3 2-16,-2 0-2 0,1-1 0 16,0-2-7-16,0 0-4 0,-1-2-7 0,-4 0-10 0,0 0-3 15,10 0-11-15,13-17-5 0,-11 7-7 16,0-2-7-16,-3-2-6 0,-3 0-8 0,1-1-13 0,-2-1-6 16,0 1-11-16,-3-3-10 0,0 0-5 0,-2 10-10 15,0-6-4-15,-9-17-3 0,4 14-1 16,-2 4 7-16,1-1 0 0,-1 3-1 0,2 3 1 15,-4-1-5-15,1 3-1 0,3 4 1 0,0 0 5 0,0 2-4 16,5 0 2-16,0 0 0 0,-7 0 3 16,0 0 5-16,7 0-4 0,-12 11 4 0,7-8-3 0,3 1-1 15,-1-1-3-15,3 1 3 0,-2 0-9 16,-1-1 2-16,1 1-3 0,2-1-1 0,0 0 8 16,-2 0 2-16,2-1 9 0,0-2 4 0,0 0 6 0,0 0 5 15,0 0 5-15,9 6 7 0,-6-6 7 16,-1-1-2-16,5-1 1 0,5-2-1 0,1-3-4 0,-1 0 0 15,0 2-1-15,0-3 0 0,-1 2-2 0,1 0-1 16,-1 0-1-16,-1 2-2 0,-4 0-3 16,1 3-2-16,-1-1-3 0,-2 1-3 0,0 1-3 15,-4 0-1-15,0 0 2 0,6 0-2 0,-6 0 1 0,19 17 1 16,-11-5-1-16,0 0 1 0,-5 3 1 16,2-1-3-16,0 2 2 0,-3-2 4 0,1 0-1 0,-2 1 0 15,1-2 0-15,-2-2-2 0,2-3-6 16,0 1-8-16,-1-4-1 0,-1 1 3 0,2-3 6 15,-2 1 3-15,0-2 8 0,0 1 1 0,0-1 2 16,2-2-1-16,-2 0-4 0,0 0-1 0,0 0-2 16,0 0 2-16,10-10 0 0,-4 3-1 0,3-3-2 15,-1 0 5-15,-2-1-2 0,2 3 2 0,-1 0 8 16,-4 1 4-16,6-2 5 0,1 0 1 0,-2 1-2 16,-1 0-2-16,-1 4-5 0,0-1-2 0,-1 1-1 0,0 1-3 15,-2 1 0-15,2 1-5 0,0 0 1 16,-5 1-4-16,0 0-3 0,6 0-5 0,10 13-5 15,-5-6-5-15,-3 2-18 0,0 1-18 0,-1 1-25 16,2 2 6-16,-2 0-76 0,-3-1-23 0,3 4-54 16,-1-1-19-16,0 1-13 0,0-3-21 0,0-1 27 15,1 1-521-15,0-2-456 0,-2-3 0 0,-1-3 1 16,0-1 614-16</inkml:trace>
  <inkml:trace contextRef="#ctx0" brushRef="#br0" timeOffset="152760.79">22035 13575 606 0,'0'-16'905'0,"0"8"-420"0,0-4-45 15,0-3 24-15,-8-12-16 0,4 15-24 0,1 3-28 16,0 1-35-16,1 4-41 0,0-1-31 0,-1 3-31 16,1 1-25-16,-1 0-30 0,-2 3-15 0,-7 7-17 15,1 1-12-15,0 0-12 0,-1 2-14 0,0 4-14 16,2 0-9-16,-2 0-9 0,3 2-7 0,-2-1-11 0,-1 0-9 15,7 0-5-15,-2 0-14 0,1-2-15 16,4-1-9-16,-1-4-10 0,2-2-9 0,1-1-2 16,0-7 2-16,0 0 1 0,0 0-2 0,10 10 3 15,-6-11 0-15,11-5-1 0,-1-3-1 0,3-2 1 16,-3 1-2-16,-1-2-1 0,1-1-1 0,-1 2-1 16,-1-1 10-16,0 1 2 0,-2 1 20 0,-2 0 18 15,-1 2 1-15,-3 4 0 0,-2 0-8 0,0 1-3 16,2 0-10-16,-3 2-7 0,1-1-6 0,0 1 5 15,-2 1-12-15,0 0-1 0,0 0 5 0,0 0-2 16,1 12-2-16,3-8-2 0,-3 1-2 0,5 7-14 16,2 0 0-16,-3-2 0 0,2 0 0 0,0-1 0 15,3 0 0-15,3 0 0 0,-4-4 0 0,2 0 0 16,2 0-50-16,0-2-50 0,-1-1-40 0,0-2 16 16,-6 0-134-16,6 0-55 0,0 0-64 0,18-15 35 0,-14 7-542 15,-1-2-517-15,-1-3 0 0,-5-2 0 16,1 0 701-16</inkml:trace>
  <inkml:trace contextRef="#ctx0" brushRef="#br0" timeOffset="153776.37">22644 13438 568 0,'0'5'855'0,"1"-2"-397"16,-1 2-26-16,0 0-16 0,2 0-42 0,1-1 7 0,-2-1 0 16,0 1-17-16,3-2-13 0,-1 1-22 15,0-2-19-15,1-1-28 0,4 0-25 0,3 0-19 0,17-16-24 16,-11 6-19-16,0-2-17 0,0-5-17 16,-1 1-18-16,1-3-16 0,-1 0-14 0,-1-1-28 15,1 1-22-15,-3-2-13 0,-5 2-14 0,2-3-11 16,-3 0-12-16,-4 2-11 0,-3-1-11 0,0 11-3 15,0-3 0-15,-13-18-4 0,6 18-1 0,0 1-4 16,-5 2 1-16,4 3-3 0,0 3 2 0,-1 2-3 16,4 2 0-16,5 0 2 0,0 0-2 0,-7 0 3 15,-3 9 0-15,8-3 4 0,2-2 5 0,0 2 9 16,4 9 3-16,3 1 10 0,2 0 4 0,2-2 6 16,6 2 8-16,-4-3 0 0,6 1 2 0,0-1 5 15,1-1 7-15,-1 2-10 0,-1-2-2 0,1-2 1 16,0 2-3-16,-3 1-8 0,3-1 1 0,-2 1-5 15,-1 2-2-15,-2-2 1 0,-2-1-2 0,-2 1 7 16,-2-2 3-16,-2 0 7 0,-2 0 1 0,-4-1 3 16,0 0 3-16,0-10-1 0,0 10 0 0,-16 16 7 15,7-14-1-15,-3 0 0 0,-5 1-8 0,4-3-14 16,-4-2-9-16,2 2-17 0,-4-5-26 0,2 2-22 16,-1-4-38-16,-1 0 12 0,3-2-131 0,8-1-25 15,-1 0-34-15,-1 0-36 0,2 0-31 0,-7-10 36 16,12 6-525-16,0 1-474 0,3-2 1 0,0 0 0 15,3-8 649-15</inkml:trace>
  <inkml:trace contextRef="#ctx0" brushRef="#br0" timeOffset="154268.37">23239 13057 704 0,'0'0'952'0,"0"0"-531"0,0 0-23 15,0 0-15-15,0 12-23 0,2-6-36 16,-1 12-23-16,1 1-20 0,-2 2-11 0,0 1-15 0,0 1-14 15,1 0-16-15,-1 3-6 0,2-1-11 0,0 6-6 16,1-2-21-16,-3 0-11 0,0-1-18 0,2 0-14 16,-2 0-11-16,0-1-9 0,0-14-14 0,0 5-8 15,0 3-12-15,0 0-15 0,0 2-34 0,0-1-33 16,0-2-36-16,0-3 4 0,0-3-93 16,0-2-24-16,0-2-20 0,0-2-6 0,0-1-4 0,0-7-33 15,0 6-55-15,0-6 27 0,4 5-536 16,-4-7-397-16,0-1 0 0,0-1 1 0,0-2 585 0</inkml:trace>
  <inkml:trace contextRef="#ctx0" brushRef="#br0" timeOffset="154796.51">23279 13182 556 0,'0'0'761'15,"0"-7"-387"-15,0 7-32 0,0-8-28 0,0 8-27 16,0-7-27-16,0 7-25 0,0-7-23 0,0 7-20 16,0 0-19-16,0-7-14 0,0 7-9 0,0 0-8 15,0-14-9-15,2 13-6 0,0-1 0 0,-2-1 1 16,0 2-8-16,0-1-13 0,2 0-7 0,-2 0 4 0,1-1-3 15,1 2 8-15,-1-2-1 0,-1 1-1 16,2 1-11-16,-2-1 6 0,0 0-3 0,4 1-3 16,-4-1-7-16,1 1-5 0,0 0-11 0,0-1-5 15,-1 1-11-15,0 0-8 0,0-1-6 0,3 1-4 16,-3 1 0-16,2-1-12 0,-2 0 6 0,4 0-1 16,-1 0-8-16,0-1-2 0,0 1-5 0,3-1-5 15,-2 1-7-15,4 1-10 0,-4 0-8 0,3 0 2 16,1 0-6-16,3 0 1 0,3 0-1 0,9 13-2 15,-13-7 5-15,2 0 3 0,-2 2 3 0,-1 2-1 16,-1 1 0-16,-3-2 12 0,0-2 8 0,-5 0 6 16,4 0 4-16,-4-1 6 0,0 1 13 0,0-7 6 15,0 10 3-15,-12 15 2 0,2-12 4 0,-2-1-2 16,-1 3 0-16,-1-3-4 0,-3 0-3 0,2-4-2 16,1 1 5-16,-1-2-5 0,1-2-30 0,2 0-19 15,-1 0-35-15,1-3 2 0,6 1-62 0,0-2-29 16,-1 0-36-16,5-1-48 0,-2 0-32 0,4 0-42 15,0 0 30-15,0 0-534 0,-4-5-431 0,6 3 0 16,-2-1 0-16,2 1 611 0</inkml:trace>
  <inkml:trace contextRef="#ctx0" brushRef="#br0" timeOffset="155375.13">23589 13159 527 0,'-2'3'771'0,"0"0"-365"16,2-1-25-16,0 1-32 0,0-3-27 0,0 0-29 15,0 0-20-15,0 0-30 0,10 12-23 0,-6-11-22 16,1 2-16-16,-2-2-22 0,2-1-14 16,1 0-17-16,-2 1-13 0,3-2-22 0,-7 1-16 0,0 0-15 15,10 0-16-15,0 0-11 0,9-11-3 0,-14 7-12 16,2-1 1-16,-3 0 8 0,-2 2 3 15,-2-2 6-15,2 1-1 0,0 1-4 0,-2 0-6 16,-2-1-1-16,2 4-2 0,0 0-3 0,0 0-2 0,-8-9-7 16,1 8-4-16,4 0-1 0,-1 2 5 0,-11 1 4 15,7-2-3-15,-14 8 5 0,6-1 1 0,3 1-5 16,1 1 1-16,0 2 4 0,0 2 1 16,3 0 0-16,-3 1 1 0,5 0-1 0,0 1-6 15,0-2 10-15,2 2-14 0,0-1 0 0,3-2 4 0,0-2 1 16,1 0 2-16,1-2 10 0,0-8 15 0,0 7 6 15,0 3 8-15,12 15-6 0,-7-17 29 0,2 3 15 16,1-1 5-16,2-2-1 0,0-1-5 0,3-1 6 16,0-1-6-16,-1-1-12 0,-4-3-6 15,2-1-9-15,1 1-23 0,-11-1-37 0,12 0-40 0,-1 0 3 16,1 0-118-16,0 0-34 0,1 0-31 0,14-14-74 16,-15 9 28-16,3 0-534 0,-1 1-454 0,-6 0 0 15,-1-2 0-15,-1 3 624 0</inkml:trace>
  <inkml:trace contextRef="#ctx0" brushRef="#br0" timeOffset="155866.38">23827 13300 786 0,'0'0'1096'0,"0"1"-642"0,0-1-8 0,0 0-47 16,0 0-40-16,0 0-46 0,0 0-40 0,0 0-29 15,0 0-28-15,0 0-21 0,8 0-25 0,11-15-30 16,-9 5-20-16,0 2-12 0,2-1-14 15,0 0-19-15,-3-2-10 0,0 1-14 0,0-1-9 0,-4 1-2 16,2 1-4-16,-4 1 4 0,1 1 4 0,-1 0 16 16,-3 1-3-16,0 1-5 0,0 5 1 0,0 0-7 15,0-6-8-15,0 6-2 0,-10-13-6 0,-1 6-8 16,3 5-1-16,-2 1-1 0,1 1-5 0,-1 0-1 16,-15 12 0-16,10-3-5 0,1 0 1 0,3 2-9 15,-3 1-1-15,2 1-4 0,4 0-3 0,-1 1-5 16,5 0-7-16,-2 3-6 0,2-2-1 0,4-1-5 15,0-3 7-15,0-11-2 0,0 13 0 0,11 15-3 16,-6-15 1-16,-2-2-3 0,2 2-3 0,2-3-6 16,3 0-7-16,-1 0-5 0,1-4-15 15,-2-2-11-15,0-1-10 0,-1 1-21 0,-1-4-17 0,0 1-19 16,3-1-24-16,-9 0-64 0,10 0 24 0,19-10-449 16,-14 7-333-16,0-4 1 0,0-2 0 0,1 0 495 15</inkml:trace>
  <inkml:trace contextRef="#ctx0" brushRef="#br0" timeOffset="156488.44">24216 13089 736 0,'0'0'971'15,"0"-7"-578"-15,0 7-35 0,0 0-33 0,0 0-23 0,-11-6-25 16,11 8-22-16,0 1-18 0,0 0-21 16,-1 3-21-16,0 9-6 0,-3 2-11 0,0 0-18 0,2 2-3 15,0 0-3-15,0 2-16 0,0 0 5 0,0 7-8 16,1-1-17-16,-3 1-2 0,1 0-13 15,0-1-11-15,-3-2-8 0,3 1-8 0,0-1 0 16,-3-2-16-16,1-1-8 0,4-3-13 0,-4-2-4 16,3-1-67-16,0-5-23 0,2-1-10 0,-2-3-3 15,1-2-8-15,1 0-27 0,-1-3-34 0,1-2-35 0,0 0-29 16,0-2-73-16,0-2 29 0,1-2-451 16,-1-12-366-16,0 8 0 0,0-6 1 0,0-3 530 15</inkml:trace>
  <inkml:trace contextRef="#ctx0" brushRef="#br0" timeOffset="156700.43">24184 13183 482 0,'3'-13'682'16,"3"0"-293"-16,0 0-22 0,4 2-7 0,-1 0-23 15,1 3-17-15,-2-2-23 0,4 4-21 0,-1 0-18 16,1 1-23-16,2 1-14 0,-2 3-20 0,-4-1-16 0,2 2-11 16,-1 0-3-16,3 0-18 0,2 0-14 15,13 14-12-15,-14-7-13 0,-3 0-11 0,2 3-11 16,-4 0-4-16,1 1-3 0,-4 1-5 0,-2 1-8 15,-3-1-22-15,0-2-5 0,0 5-41 0,-13 17-32 16,3-11-34-16,0-1-37 0,-4 1-45 0,-1-3-51 16,0-1 19-16,-4 0-553 0,0-4-440 0,-6-1 0 15,-1-2 1-15,0-3 584 0</inkml:trace>
  <inkml:trace contextRef="#ctx0" brushRef="#br0" timeOffset="161192.81">4747 6827 411 0,'-8'-13'496'0,"8"10"-231"15,0 2-28-15,-2 0-25 0,1 0-19 16,-1-1-22-16,2 0-21 0,-1 1-17 0,1 0-26 16,0 0-14-16,-2-1-13 0,0 1-15 0,2 1-10 0,0-1-7 15,-2 0-7-15,2 1-6 0,0-1-3 16,0-1-2-16,0 2-1 0,0 0 0 0,-1-1 5 15,1 1 3-15,-2-1 5 0,2 1 11 0,0 0 5 16,-2 0 21-16,2 0 2 0,0-1 8 0,-2 2-8 16,2-1-2-16,0-1-8 0,-1 2-4 0,0-1-7 15,-1 0-4-15,0 0-5 0,0 1-2 0,2-1 2 16,0 0-1-16,0 0-1 0,0 0 3 0,0 0 0 16,-5 0 2-16,5 0 1 0,0 0 2 0,-7 0-1 15,7 0-5-15,-5 0-2 0,5 0-1 0,-5 0-6 16,5 0-4-16,-13 7-4 0,9-5-4 0,2-2-4 15,-4 2-2-15,2-1-4 0,-7 5 0 0,-3-1-3 16,2 0 0-16,-1 4-3 0,-1-4 0 0,3 0 1 16,-3-1-3-16,5 2-1 0,1-3 1 0,1-1 3 15,1 2 7-15,0-3 1 0,2 0 5 0,-2 2-1 16,-6 2 1-16,3-2 0 0,0 0-3 0,2-1 0 16,0 0-3-16,1 1-1 0,-6 2-1 0,0-1-4 15,1 3-4-15,0-2 1 0,-1 0 0 0,0 2-8 16,6-1 0-16,-8-2 1 0,5 1-1 0,1-1 2 15,1-2 0-15,-5 5 4 0,4-4 2 0,-1 1 0 16,1-2-1-16,3 0 3 0,-2 1 2 0,1 1 2 16,-7 0-5-16,1 0-1 0,3 0-1 0,0-1-4 15,-4 1-1-15,1 1-2 0,1-1 2 0,3-1-2 16,-4 1 0-16,1 3-3 0,-3-1 1 0,4 1 0 16,-3-1 4-16,0 1-5 0,1-1 4 0,-1 0-2 15,3 0-1-15,-2 1-1 0,-1 0 3 0,1 1-4 16,0-2 4-16,1 0 5 0,-1 0 2 0,3-3-1 15,1 1 3-15,0-1 1 0,4-1-2 0,-1 0-1 16,-1 0 4-16,0-1-2 0,2 0 1 0,1 1-2 16,-2 0 1-16,1-2-1 0,1 1 0 0,-2 0 1 15,0 0-4-15,3 1-2 0,-4-1 0 0,2 0 1 16,1 0 2-16,0-1-4 0,-1 1-1 0,-1 0 0 16,1 1 1-16,3-1-2 0,-4 0 1 0,3-1-2 15,-2 2 0-15,2-1-2 0,-2-1-2 0,1 1-11 16,-1-1-13-16,1 2-25 0,1-2-13 15,-1 0-17-15,1 3-23 0,-3-3-15 0,2 1-22 0,1-1-16 16,0 0-31-16,0 1 20 0,1 0-529 0,-1 1-297 16,2-2 0-16,3-2 0 0,-3 0 496 0</inkml:trace>
  <inkml:trace contextRef="#ctx0" brushRef="#br0" timeOffset="161616.57">4129 6824 410 0,'-3'1'492'0,"-1"-1"-234"0,1 1-20 15,-2 2-28-15,-5 4-20 0,-2 0-18 16,1 2-15-16,-2-1-18 0,-1 0-13 0,1 2-14 15,-2 0-11-15,2 1-12 0,-3 0-8 0,1 1-8 16,-4 1-6-16,1 1 4 0,1-1 2 0,-2 0 0 16,3 2-1-16,-2-2-4 0,0 2 1 0,-2-1 0 15,4 1 3-15,-1-2 2 0,2 3 1 0,-1-2-3 0,0 0-2 16,-1-1 1-16,2 1-2 0,3-3 4 16,0 0-4-16,5 0-6 0,-5-2-8 0,8 0-6 15,-2-3-2-15,3 0-5 0,-1 0-6 0,4-3 0 16,-1 3-3-16,1-3-1 0,0-3 2 0,0 0 2 15,0 6 0-15,14 10-2 0,-4-8-1 0,2 1 0 16,1-1-3-16,2 0-2 0,3-3 1 16,0 2-3-16,3-3 3 0,0 2-4 0,-2-3 1 0,3 2-7 15,-1-2-6-15,0-1-20 0,-1 0-20 0,2 0-27 16,-3-1-32-16,1-1-57 0,2 1 16 0,-12-1-573 16,7 0-234-16,2 0 0 0,-1 0 0 0,-1 0 467 15</inkml:trace>
  <inkml:trace contextRef="#ctx0" brushRef="#br0" timeOffset="165828.56">24444 13180 476 0,'-1'-2'627'0,"-1"0"-293"0,-2-2-26 0,2 2-12 0,-2-1-21 16,4 1-10-16,-4-2-23 0,2 2-10 15,0-2-13-15,-1 2-8 0,1-2-12 0,1 2-14 16,-4-1-16-16,5-1-12 0,-2 2-18 0,-2 0-7 16,3-1-15-16,0 1-12 0,-3 0-2 0,4-1-21 15,-2 2-4-15,-1-2-9 0,1 1-8 0,2 1-5 0,-2-2-3 16,-1 2 3-16,3 0-14 0,-1-2 1 16,0 2 2-16,-2 0 0 0,1 0 2 0,2 0-3 15,0-1-8-15,-2 1-4 0,1 0-5 0,-2 0-6 16,3 0 1-16,-2 1-6 0,0-1-1 0,0-1-3 15,1 2-4-15,-1-1 1 0,-1 1-2 0,3-1 0 16,-3 1 1-16,-1-2 3 0,2 2-3 0,-2 0-1 16,2 0 1-16,-4 0-3 0,4 0 2 0,2 0-3 15,0 0-1-15,-8 0 3 0,8 0 2 0,-7 0-2 16,1 0 6-16,2 0 2 0,4 0 1 0,-10 0-1 16,5 0-6-16,-5 10-1 0,0-5 1 0,-2 0 3 15,-1 1 4-15,6 0-5 0,0-1 0 0,0 0 3 16,4-1 1-16,-7 5 1 0,1 0 2 0,2 0 4 15,1 2 1-15,0-3-5 0,0 4 3 0,-1-2-2 16,2-1-3-16,0 0 1 0,1-2-5 0,0 6-2 16,0-2 2-16,1-4-1 0,-1 2 3 0,3-3-8 15,-2 1 1-15,-1 5 4 0,0-1 1 16,0 9 15-16,2-13-16 0,0 1 1 0,2 0-1 16,-2-2 8-16,2 0-9 0,-1 0 8 0,1 0-4 15,-3 9 4-15,3-1-3 0,0-2-4 0,0-2-1 16,0-1-1-16,0-9 0 0,0 7 4 0,0 0 1 15,0-1 4-15,0 2 1 0,0-3 2 0,0 6 4 16,10 16 3-16,-7-16 1 0,0-3-2 16,-1 0 3-16,2-2 0 0,-1 0 5 0,0-2 1 0,0 0-1 15,7 5-3-15,-4-3 0 0,6 0 7 16,-3-2 1-16,-1-3-7 0,0 0 1 0,-1 0-6 0,-1-1-1 16,-6 0-1-16,12 0-4 0,1 0 1 0,-1 0-3 15,15-10 4-15,-13 6-5 0,-1-2-3 0,1-2 0 16,0 1-2-16,-1 1-10 0,-1-2 0 0,1-1-8 15,-1 0 4-15,1-1-18 0,0-1 1 0,-3-3-2 16,2 0-19-16,-2-2 9 0,3-2 0 0,-1 1 2 16,0 0-2-16,-3-2 1 0,1 0-6 0,-2 0 0 15,3-2 1-15,-5-2 3 0,1 1-11 0,0-3-8 16,0-1-6-16,-3 1 0 0,3 1-7 16,-4-2-1-16,1 2 0 0,-1-1 2 0,-1-1 9 15,-2 2 3-15,2-1 4 0,0 1 5 0,1-2 4 16,-3 0 4-16,1 2 5 0,-1-2 0 0,2 2 9 15,2 1 1-15,-4-1 3 0,3 0 4 0,-2 2 0 0,1 1 15 16,-2 1 4-16,2 1 8 0,-2 2 5 16,0 3 6-16,0 3 3 0,2 3 4 0,-2 2-8 15,0 0-3-15,0 3-5 0,0-3-6 0,0 6-6 16,0 0-7-16,0 0-11 0,0 0 2 0,0 0 1 16,0-5-4-16,0 5 4 0,-2-5 1 0,0 6 5 0,2 1 3 15,0 2 5-15,-2-1 7 0,-2 11 9 0,-3 1 0 16,2 3 4-16,1 1 2 0,-3 0-2 15,4 1 5-15,-4 0-3 0,6 2 16 0,-4 3-1 16,1-2 6-16,1 1-4 0,-2 0-1 0,4 5 2 16,-3-1 3-16,2 1-1 0,0-1 0 0,2 1-3 15,0-1 0-15,0-14-1 0,0 7-3 0,0 1-4 0,9 28 1 16,-3-27 0-16,0 1 8 0,0 0 0 16,2-3 1-16,1 0 2 0,0-2 5 0,2 1 1 15,1-2-2-15,2-2 1 0,-1-3-3 0,0-1-1 16,1-2 0-16,3-2-2 0,2 0-3 0,-5-3-17 15,2-2-20-15,-1-2-20 0,-3-1-27 0,-6 0-36 16,3 0 7-16,1 0-116 0,11-9-41 0,-13 4-46 16,1-8-138-16,-1 5 47 0,-2 1-463 0,-3-3-465 15,-2 1 0-15,-1 0 1 0,0-5 645 0</inkml:trace>
  <inkml:trace contextRef="#ctx0" brushRef="#br0" timeOffset="167086.28">20730 12955 551 0,'-3'0'710'15,"0"0"-376"-15,1 0-23 0,-1 0-18 0,1 0-12 16,2 0-25-16,0 0-25 0,0 0-24 0,0 0-21 16,0 0-22-16,-5 0-16 0,5 0-13 0,0 0-18 15,0 0-13-15,-7 0-13 0,7 0-9 0,0 0-8 16,-6 0-4-16,6 0-2 0,2 1 3 0,2-1-7 15,0 1-4-15,-1 0-2 0,12 3-2 0,0-1 2 16,2-1 0-16,-1 0 3 0,7 0 7 0,-2 2-3 16,4-3 0-16,-2 0-1 0,1 0 0 0,1 1-1 15,2 0 2-15,-1-1 3 0,2 0 2 0,0 1-3 16,-3-1 1-16,0 3 2 0,6-4 0 0,-1 2-3 16,-1 0-2-16,-1-1-6 0,1 0 1 0,-2-1-8 15,4 0-1-15,-18 0-4 0,7 0 2 0,5 0-6 16,0 0-4-16,4 0-4 0,21-11-4 0,-28 9-7 15,-3-2-3-15,-1 2-35 0,1 1-30 0,-2 0-20 16,-12 1-37-16,4 0-30 0,-3 0-25 0,1 0-24 16,-1 0-15-16,0 0-26 0,-6 0-107 0,6 0 35 15,-6 0-394-15,0 0-312 0,10 10 0 0,-10-10 0 16,2 1 500-16</inkml:trace>
  <inkml:trace contextRef="#ctx0" brushRef="#br0" timeOffset="175094.66">19980 12319 368 0,'-10'-5'465'0,"3"1"-190"15,2 0-30-15,0 1-29 0,0 1-27 0,3-1-22 0,-2 1-31 16,2 1-28-16,2-1-23 0,-2 0-21 0,0 0-84 16,1 0 3-16,-1 0-196 0,2 1-71 0,-4-1-66 15,4 0-11-15,0 0 61 0,-2-1 106 0,2 2 1 16,-1 0 0-16,1-1 96 0</inkml:trace>
  <inkml:trace contextRef="#ctx0" brushRef="#br0" timeOffset="175224.37">19941 12253 325 0,'0'-2'415'0,"3"1"-298"15,-1 1-15-15,0 0-9 0,-2 0-209 0,0-2-63 16,2 2-11-16,0 0 1 0,-1 0 0 0,0 0 94 16</inkml:trace>
  <inkml:trace contextRef="#ctx0" brushRef="#br0" timeOffset="175587.08">20147 12262 499 0,'4'2'612'0,"-2"-2"-316"0,-1 1-19 16,0 0-14-16,-1-1-15 0,0 0-9 16,16 13-18-16,-3-2-5 0,1 1-15 0,-1-1-12 15,-1 1-10-15,0-1-12 0,3 1-5 0,-1 0-14 16,-1 0-11-16,1 1-10 0,3-1-10 0,-4 0-10 0,3 1-8 15,-1 1-6-15,-1-2-10 0,-1 0-9 16,1 0-11-16,-2 0-21 0,-1-1-30 0,3 0-36 0,-3 0-36 16,0-2-27-16,-2 1-41 0,1 2 12 15,-1-3-574-15,-5-2-252 0,1 4-470 16,-5-11 706-16</inkml:trace>
  <inkml:trace contextRef="#ctx0" brushRef="#br0" timeOffset="175758.27">20232 12598 611 0,'0'-12'755'16,"10"-16"-448"-16,0 10-23 0,2 0-29 0,1-1-21 0,1 0-23 15,5 0-22-15,1 2-17 0,3-2-17 16,3-2-12-16,-2 0-25 0,3 3-29 0,3 0-33 16,-3-1-35-16,2 1-33 0,-2 0-53 0,1 2 8 15,0 1-542-15,0 0-118 0,-1 2 0 0,-3-1 0 16,-5 2 359-16</inkml:trace>
  <inkml:trace contextRef="#ctx0" brushRef="#br0" timeOffset="179014.28">22233 14690 576 0,'-1'-5'746'0,"1"0"-396"0,-2 2-28 16,2-1-37-16,0 1-32 0,-2 0-26 0,2 2-15 15,0 1-11-15,0 0-10 0,0 0-4 0,0 0-8 16,0 0 2-16,5-4-16 0,-2 6-7 0,-1 0-6 15,0 1-1-15,6 8 0 0,3 2-3 0,1 0-2 16,1 3-3-16,-1-1-12 0,0 1 12 0,1 0-3 16,-1 2-17-16,3-1-6 0,-1-1-15 0,-1 1-8 15,1 0-1-15,-1 0-7 0,-1 1-7 0,3 0-23 16,-1-2-34-16,0 1-3 0,-3-1-79 0,3 0-37 16,-3-2-44-16,-3 0-29 0,0-2-22 0,-4-3-41 15,-2 0 23-15,3 1-520 0,-5-3-394 0,0-7 0 16,0 6 0-16,0-6 562 0</inkml:trace>
  <inkml:trace contextRef="#ctx0" brushRef="#br0" timeOffset="179176.21">22284 15129 546 0,'-11'0'749'0,"3"0"-378"0,-5-13-21 16,9 7-30-16,2-2-32 0,4-7-27 0,-2 5-29 16,9-16-20-16,-1 6-21 0,2 1-20 0,2-2-8 15,3 3-31-15,2 1-15 0,1-4-22 0,1 2-20 16,5-6-43-16,-2 2-30 0,4 0-39 15,-3 1-40-15,-2 1-99 0,2 1 18 0,-1 3-451 0,-1 2-204 16,-3 0 0-16,-3 2 1 0,2-1 406 0</inkml:trace>
  <inkml:trace contextRef="#ctx0" brushRef="#br0" timeOffset="180576.37">22706 15627 584 0,'0'2'721'0,"0"-2"-408"0,0 0-13 0,0 0-16 15,0 0-13-15,14 5-14 0,3-4-14 0,-3-1-4 16,5 0-13-16,3 0-11 0,5 0-12 0,29-9-11 16,-21 5-10-16,2-1-15 0,1 0-14 0,-1 0-2 15,7-1-23-15,-1 2-10 0,6-4-12 0,-1 0-11 16,4 2-7-16,-5 0-8 0,1-2-10 0,0 2-14 15,-3 0-25-15,0 1-25 0,-3 2-29 0,-3-2-35 16,-4 1-21-16,4 3-54 0,-5 0-27 16,-5 1-96-16,-14 0 26 0,5 0-437 0,4 0-302 0,23 11 1 15,-27-9 0-15,-3 0 484 0</inkml:trace>
  <inkml:trace contextRef="#ctx0" brushRef="#br0" timeOffset="204783.33">13293 18021 907 0,'-4'-1'387'0,"2"-2"-32"0,-2 1-14 16,2-1-28-16,-1 1-25 0,3-2-31 0,-2 2-21 15,1-1-25-15,1 0-23 0,-2-1-19 0,2 1-21 0,0 0-14 16,0 3-12-16,0 0-13 0,10-15-9 16,0 6-11-16,0 1-6 0,5 1-19 0,-3 1-20 15,5 1-32-15,1 3-31 0,-1-2-34 0,1 3-34 0,-1-1-80 16,2 0 16-16,-1 2-485 0,-9 0-225 15,1 0 0-15,0 0 0 0,-2 0 430 0</inkml:trace>
  <inkml:trace contextRef="#ctx0" brushRef="#br0" timeOffset="204979.31">13337 18245 805 0,'4'0'460'15,"4"-2"-45"-15,8-3-39 16,-1-3-38-16,1-3-32 0,7-3-31 0,-2 1-34 16,4-3-37-16,-1 2-46 0,3-2-51 0,0 1-44 15,0 1 69-15,0 2-150 0,-2-1-71 0,0 1 9 16,0 2-522-16,-1 1-171 0,-4-1 0 16,2-1 0-16,-4 2 387 0</inkml:trace>
  <inkml:trace contextRef="#ctx0" brushRef="#br0" timeOffset="-214343.62">14251 18048 197 0,'2'-21'221'0,"-2"15"-17"0,2-9 1 15,-2 2 155-15,2 2-19 0,0 2-23 0,-1 2-20 0,-1 7-21 16,0-7-19-16,0 7-16 0,0-7-10 16,0 0-16-16,0 7-15 0,0-5-15 0,0 5-14 15,0 0-13-15,0-8-14 0,0 8-17 0,0 0-10 16,0-7-14-16,0 7-11 0,0 0-8 0,0-6-10 16,0 6-10-16,0 0-7 0,0 0-5 0,0 0-1 15,0 0 1-15,-7-9 7 0,5 13-4 16,-4 8-2-16,-1 2-16 0,-1 2-2 0,2 0-110 0,-2 3 111 15,1 0-4-15,-1 1-2 0,0 1-2 0,-1 0 0 16,2-1-2-16,0 5-1 0,-1-2 2 0,3 0 4 16,-2 0-10-16,-1-1 15 0,1 0-4 0,1-2-2 15,2 2-2-15,-1-2-2 0,1-3 0 0,0 1-3 16,0-1-6-16,0-3-1 0,2-3 1 16,2-3-4-16,-2 0-1 0,0-2-2 0,2-1 7 0,-2-3 7 15,2 2-2-15,0-4 28 0,0 0 11 0,0 0 26 16,0 0 8-16,0 0-1 0,14 6 7 15,1-10 3-15,2-2-7 0,-2-1-8 0,5 0-10 16,-4-3-4-16,6 0-7 0,-2 1-5 0,0-2-10 0,-1 1-4 16,3 2-3-16,-1-2-3 0,-2-1-6 15,0 2-4-15,-2 2-4 0,0-1-12 0,-4 4-16 0,-1-1-20 16,-2 1-27-16,-3 1-49 0,1 1 8 16,-1 0-84-16,-4 1-22 0,4 0-28 0,-3 1-13 0,0 0-2 15,-2-1-4-15,-2 1-39 0,0 0-115 0,0 0 39 16,0 0-356-16,7 1-308 0,-10-2 0 15,1 1 0-15,-2-2 509 0</inkml:trace>
  <inkml:trace contextRef="#ctx0" brushRef="#br0" timeOffset="-214016.49">14356 18061 717 0,'0'-3'292'15,"-1"2"264"-15,1 0-247 0,0 0 189 0,-1 1-249 16,-1 0 193-16,0 0-235 0,2 1 76 0,-2 1-17 16,0 1-26-16,2-1-12 0,-3 2-12 0,2 1-16 15,-3 10-8-15,1 2-8 0,-1-1-12 0,2 1-9 16,-2 0-6-16,2 2 8 0,0-2-9 0,0 1-9 16,2 1-11-16,-2 2-7 0,2-1-8 0,-1 2-8 15,1 0-8-15,-1 0-9 0,1-1-5 16,0 0-10-16,-2-1-8 0,2-1-3 0,-2-2-7 0,2 1-3 15,0-9-1-15,0 2-8 0,0 3-9 16,0 1-10-16,0-2-16 0,0-1-25 0,0-2-35 0,0 0-26 16,0-3 7-16,10 8-89 0,-8-11-33 0,-2 3-34 15,2-5-25-15,1 2-31 0,0-1-85 0,0-1 36 16,9 6-464-16,-3-7-373 0,-1 0 0 16,1 0 0-16,-9-1 580 0</inkml:trace>
  <inkml:trace contextRef="#ctx0" brushRef="#br0" timeOffset="-213362.45">14661 18056 697 0,'1'-5'426'0,"5"2"57"0,-1-3-32 0,-3 3-49 16,6-6-38-16,0 0-35 0,4 0-36 15,0 2-27-15,-2 0-26 0,0 0-22 0,2 1-21 0,-4 2-23 16,-1-1-18-16,0 1-16 0,0 1-20 0,-2 0-23 16,0 1-26-16,-2 0-47 0,1 0-29 0,-4 0-23 15,3 0-12-15,-2 1-10 0,-1 1-6 16,0-2-2-16,0 2-6 0,0 0 2 0,0 0 2 0,0 0-2 15,-8-1 4-15,5 1 7 0,-2 0 6 16,0 1 8-16,-2-1 8 0,-5 2 9 0,4-2 14 16,-14 9 4-16,10-4 6 0,-3-2 6 0,3 4 6 0,-1-2 7 15,2 2 5-15,1 1 5 0,0-1 1 16,1 3-103-16,1 0 112 0,0-3 6 0,4 0 5 0,-1 4 0 16,0-3-2-16,2 2 5 0,-3 2 3 15,5 1-1-15,-1-3 4 0,1-2-2 0,-1-1-3 0,2 0 0 16,0-7 1-16,0 7-2 0,0-2-5 15,0-5 2-15,0 8 1 0,0-8 7 0,15 21-2 16,-5-12 0-16,0-3-2 0,0-2-6 0,4 1-1 0,-2-2-4 16,2-2-5-16,-1 1-4 0,-3-2 1 0,-2 0-1 15,2 0 2-15,7 1-5 0,-7-1-17 16,4 0 0-16,-7 1-5 0,1 1-3 0,-1-2-1 16,0 1 6-16,-2 0-2 0,0 0-3 0,0 0-1 0,-1 2 24 15,-1-1 6-15,7 7 11 0,-2 1 7 16,0-2 2-16,-6 5 16 0,2-2 5 0,-2 4-3 0,-1-1-5 15,-1-2-7-15,0-4 0 0,0 6-3 16,0 3-3-16,-9 18-3 0,3-18 1 0,0-1-7 0,0 1-6 16,-2-3 1-16,-1-2 1 0,1-2-8 15,-1 0-5-15,-1-2-13 0,2-3-26 0,3 0-19 16,-2-2-34-16,4-2 2 0,-3 0-117 0,6-1-39 16,0 0-38-16,-6 0-28 0,6 0-55 0,0 0 36 0,0 0-505 15,-10-12-412-15,10 7 0 0,2 0 0 16,-1 1 608-16</inkml:trace>
  <inkml:trace contextRef="#ctx0" brushRef="#br0" timeOffset="-212944.28">15053 18159 795 0,'0'0'453'0,"0"0"-24"16,0 0-31-16,0 0-35 0,0 0-26 0,-8-8-21 15,6 10-24-15,2 0-23 0,-2 1-13 0,0 2-26 16,0-1-10-16,1 12-3 0,0 2 0 0,1-2-28 16,0-7-17-16,0 5-12 0,0 5-11 0,8 17-28 15,-3-16 4-15,0-1-13 0,2-1-9 0,-1-1-8 16,3-1-4-16,-1-2 5 0,0-1-12 0,3-1 14 0,1-4 4 15,0 0 2-15,4-3 0 0,-3-1-1 16,-1-1 1-16,-3-3-4 0,-1 0 0 0,3 0-4 16,11-12 1-16,-9 5-5 0,-4-1-5 0,1-4-1 15,-1-2-7-15,-1 0-1 0,-3-1-5 0,-1 2-5 16,-1-3-5-16,-3 3-3 0,0 7-6 0,0-6-8 16,0-2-8-16,-11-15-12 0,2 10-24 0,-1 1-16 15,-3-1-14-15,0 1-8 0,-2 4-14 0,2 0-20 16,-3 2-26-16,1 2-42 0,-1 4 13 0,1 4-138 15,0 1-39-15,5 1-129 0,-14 12 42 0,9-3-467 16,2 2-482-16,1-2 0 0,2 0 0 0,-1-1 669 16</inkml:trace>
  <inkml:trace contextRef="#ctx0" brushRef="#br0" timeOffset="-211662.26">15513 18054 683 0,'-2'-4'288'0,"0"2"96"0,2-1-12 0,0 2-19 15,0-1-29-15,-1 1-28 0,1 0-26 0,0 0-30 16,0 0-20-16,0 1-23 0,0 0-25 0,0-1-15 15,0 1-20-15,0 0-12 0,-1-2-7 0,1 4 2 16,1-1-105-16,-1 0 111 0,0 1-6 0,1 2 0 16,-1 1 0-16,2 0-5 0,-2 1 1 0,0 12-11 15,0-8 20-15,0 5-4 0,0 3-10 0,6 22-3 16,-5-16-4-16,-1-2-3 0,1 0-3 0,1 0-8 16,-2 0-8-16,4 0-5 0,-4-11-6 0,0 4-6 15,0 3-3-15,0 0-8 0,0 0-2 0,0-1-4 16,0 0 8-16,0-1-7 0,0-2-9 0,0-2 1 15,0-4-5-15,6 10 0 0,-4-12-4 0,0 0-2 16,-1 1-3-16,0-3-1 0,0 1-2 0,-1-1-3 16,0-1 3-16,0 1-10 0,0 0 2 0,2-2-5 15,-2 1-1-15,0-1-5 0,0 1-3 0,0-1-2 16,2 0-2-16,-2 1-3 0,0-1-2 0,0-1-2 16,0 2-3-16,0-2-5 0,0 1 7 0,0-2-13 15,0 0 1-15,0 0 2 0,0 0 4 0,0 0-4 16,0 0 3-16,0 0 5 0,0 0-2 0,0 0 3 15,0 0-1-15,0 7 5 0,0-7 2 0,0 0 10 16,0 0 10-16,0 0 2 0,0 0 1 0,2 8 0 16,-1-8 0-16,-1-2 3 0,0 1 2 0,1-1-2 15,-1 0-2-15,2-2-3 0,2-9 1 0,0-2 2 16,0 0 1-16,1-3 4 0,0-2 0 0,4-2-1 16,1-1 6-16,0 1-3 0,-1-2-3 0,-1-3 4 15,3 1-3-15,0-5-4 0,0 2-2 0,-2 0-1 16,5 3 111-16,-6 3-236 0,2 0 211 0,-1 1-105 15,-3 3-23-15,0 2-15 0,-2 2-17 0,0 3-32 0,-2 5 7 16,-2 1-125-16,1 0-38 0,1 1-17 16,0 4-15-16,-2 1-44 0,0 0-75 0,0 0-371 15,0 2-427-15,0 0 0 0,0 2 0 0,0 0 597 16</inkml:trace>
  <inkml:trace contextRef="#ctx0" brushRef="#br0" timeOffset="-211360.4">15608 18317 584 0,'0'2'212'0,"0"2"182"16,0 0 341-16,-2-2-402 0,2 0-29 15,0 0-12-15,0-2 0 0,0 0 5 0,0 0-29 16,0 0 18-16,0 5-12 0,0-5-11 0,0 7-19 0,12 12-6 15,-6-8-10-15,-1-1-10 0,-3-3-12 16,6 5-17-16,-2-2-15 0,0 1-16 0,1-1-10 16,0 2-13-16,-2-4-13 0,0-1-11 0,-4 1-9 15,10 3-10-15,-6-4-7 0,-2-1-11 0,3 0-9 16,-4-1-28-16,2 0-31 0,1 0-40 0,-2-2-52 0,6 7 9 16,1-1-134-16,0 0-89 0,-3-4-145 15,5 2 46-15,-6-3-397 0,3-1-409 0,-3-2 0 0,0-1 1 16,-6 0 602-16</inkml:trace>
  <inkml:trace contextRef="#ctx0" brushRef="#br0" timeOffset="-210242.45">16005 18310 954 0,'-10'-15'508'0,"10"14"5"16,0-1-26-16,0 2-31 0,0-2-41 0,0 2-41 16,-2-1-34-16,2 1-25 0,0 1-22 0,2 1-20 0,-4 0-28 15,2 0-19-15,0 1-24 0,0 2-16 0,0-1-13 16,0 18-2-1,0-12-17-15,0 5-13 16,0 2-10-16,0 1-19 0,8 17-11 0,-2-17-9 16,-5-6-11-16,-1-1-14 0,1-1-19 0,-1-1-38 15,0-1-32-15,2-1-32 0,3 9 4 0,-3-6-98 16,0-2-36-16,-2-2-35 0,1 0-21 0,1-1-10 16,0-2-72-16,-1-1 30 0,1-1-466 15,0-2-375-15,-2 0 1 0,2-2 0 0,-2 0 566 16</inkml:trace>
  <inkml:trace contextRef="#ctx0" brushRef="#br0" timeOffset="-210067.27">15969 18167 460 0,'-1'-5'196'0,"1"1"6"0,0-1 86 0,0 1-72 15,0 1-146-15,0 3-6 0,0 0-444 0,0 0 49 16,0 0 134-16,0 0 1 0,8-6 0 0,-8 4 98 16</inkml:trace>
  <inkml:trace contextRef="#ctx0" brushRef="#br0" timeOffset="-209702.23">16135 18070 692 0,'0'-1'374'0,"0"1"71"0,2-1-24 0,-1 1-34 15,-1 0-31-15,2 0-22 0,-2 0-22 0,0 1-31 16,0 0 16-16,1 2-13 0,1 1-20 0,1-1-12 16,-3 2-10-16,0 0-7 0,0 0-15 0,4 13-2 15,-2 0-15-15,0-2-2 0,-1 2-12 0,0 0-11 16,3 2-9-16,0-1-12 0,-3-1-10 0,-1 3-10 15,0-3-10-15,3 2-10 0,-1 1-10 16,0 0-9-16,1 0-8 0,-1-2-10 0,0 1-3 0,0-2-11 16,-1-2-5-16,0-3-10 0,3 2 1 0,0-1-5 15,-4-3-9-15,3-1 0 0,0-2-2 0,-3-1-6 16,3 1-2-16,-1-2 0 0,0-2-7 0,-2 2-17 16,2-2-4-16,0 1 0 0,-2-1 0 0,1 0-37 15,-1-1-45-15,1-1-33 0,1 2-42 0,-2 0 17 16,2-2-124-16,-2 1-35 0,2-1-16 0,-2 1-20 15,4-1 36-15,-3-1-544 0,0 0-484 0,3-1 1 16,-4 0 0-16,0 0 663 0</inkml:trace>
  <inkml:trace contextRef="#ctx0" brushRef="#br0" timeOffset="-209168.03">16429 18296 776 0,'-4'-2'464'0,"1"0"-9"0,0 2-32 16,-1-2-37-16,1 2-33 0,-1 2-29 0,0-2-32 16,0 2-27-16,4-2-20 0,-12 13-24 0,7-4-18 15,0-1-17-15,0 4-19 0,3-1-10 0,0-1-12 16,1 1-10-16,0-4-12 0,1-7-10 0,0 9-5 15,0 3-12-15,0 0-4 0,11 15-9 0,-6-12-3 16,2-3-5-16,-2-2-8 0,0-2-4 0,-1-3-3 16,0 1-4-16,-2-2 1 0,3 0-1 0,-1 1 11 15,-1-3 2-15,2 0 10 0,-1-1 4 0,-4-1 3 16,0 0-5-16,10 0-4 0,13-15-6 0,-10 8-4 16,-2-3-2-16,-3-1-3 0,-1-1-6 0,0 1-3 15,-1-1-4-15,-2 1-6 0,-4 0 2 0,2 1-4 16,-2 2-2-16,0 8-3 0,0-12-7 0,-10-16-6 15,4 14-15-15,-2 1-14 0,-1-1-20 0,-1 3-24 16,-3 1-23-16,1 1 7 0,-1 3-166 0,1 3-39 16,0 3-56-16,2 0 34 0,10 0-554 0,-11 0-494 15,0 0 0-15,-7 9 0 0,12-8 670 0</inkml:trace>
  <inkml:trace contextRef="#ctx0" brushRef="#br0" timeOffset="-207976.42">16885 18251 601 0,'-1'-2'276'16,"-1"0"167"-16,2-1-39 0,0 1-31 0,0 0-45 0,-2 0-32 15,2 1-35-15,0 1-27 0,0 0-22 16,0 0-25-16,0 0-16 0,2-4-16 0,-2 5-13 0,0 0-16 15,0 2-6-15,0 1-11 0,0 1-5 16,2-1 8-16,0 13 1 0,-2-8-5 0,0 4-3 16,6 23-10-16,-6-27-5 0,0 5-10 0,0 5-5 15,0 0-8-15,0 2-5 0,0 0-2 0,0-2-9 16,0-1-2-16,0-2-9 0,0-3-2 0,0-2-5 16,0-1-3-16,0-2-8 0,0-1-2 0,0 0-1 15,0-7-1-15,0 6 4 0,0-6 13 0,0 0-2 16,11 12 6-16,-9-12-2 0,0-1 1 0,0-2-5 15,1 0-6-15,8-8 5 0,-2-1-11 0,0-3-4 16,-1-1-2-16,1-2-4 0,-2-1-1 16,1 3 1-16,-1 0-1 0,-2 3 0 0,0 3-5 0,-3 3 5 15,2 2-6-15,-2-1 3 0,-2 2-2 0,2 0-4 16,0 2-5-16,0 1-1 0,-1 1 5 0,0-1 0 16,-1 1 7-16,0 0-1 0,0 0 2 0,0 0 6 15,11 11 3-15,-1-1-6 0,-6-1 3 0,6 2 4 16,-2 0 14-16,1-2-5 0,1 2-2 15,-2-2-2-15,-1-3 2 0,3 1 6 0,-3-2 7 0,0-1 8 16,-2 0 8-16,-1-3 8 0,4 0 14 16,-8-1 1-16,0 0-5 0,6 0-8 0,-1 0-6 0,11-19-5 15,-8 8-5-15,-1-1-1 0,-2-3-8 0,-4-1-11 16,1 0-26-16,-2 7-54 0,0-3 5 16,0-4-130-16,-10-13-31 0,7 18-21 0,-1 1-24 15,2 3-17-15,-4-4-95 0,2 3 38 0,2 4-437 0,2 0-382 16,-1 0 0-16,1 2 0 0,0 2 573 15</inkml:trace>
  <inkml:trace contextRef="#ctx0" brushRef="#br0" timeOffset="-207253.76">17422 18188 718 0,'0'-7'402'0,"0"7"69"0,0-7-31 16,0 7-36-16,0-8-23 0,-6-3-40 0,4 9-19 16,0 0-23-16,-2-1-32 0,2 1-28 0,-5 1-23 15,5 1-19-15,-1 1-27 0,-4-1-15 0,-13 13-8 16,8-5-16-16,0 2-11 0,2 3-10 0,0 1-7 16,0 1-13-16,1 1-12 0,3 1-3 0,-1 2 19 15,2-1-23-15,0 1-12 0,3 0-3 0,2-2-11 16,0-10-11-16,0 2-15 0,0 3-6 0,11 7-10 15,-5-9-3-15,2-5 1 0,4 2-2 0,0-6-2 16,-12-1 0-16,12 0 6 0,2 0-1 0,13-13-1 16,-14 5-1-16,-1 1 6 0,-2-2-3 0,2 1 0 15,-4-2 11-15,-1 2 13 0,-1 1 21 0,0 3 16 16,-1-1 8-16,-4 1-1 0,3 2 2 0,-2 0 0 16,-1 1-2-16,3-1-4 0,-4 1-5 0,2 1-9 15,-2 0-14-15,0 0 0 0,0 0 0 0,0 0-4 16,0 0-2-16,0 0-3 0,6 11-3 0,-6-5-1 15,4-2-2-15,-1 9-1 0,2-2-5 0,2 1-7 16,-1-1-12-16,2-1-8 0,2-2-7 0,-2-2-11 16,-1-1-8-16,-1-1-9 0,1-4-10 0,1 1-9 15,-8-1 3-15,9 0 3 0,4 0-2 0,12-16 4 16,-12 6-36-16,-1-1 3 0,1 0-1 16,-5-2 7-16,2-2-3 0,-1 0 3 0,-6-2 11 0,4 0 5 15,-1 1 7-15,-4-3 1 0,0-3 8 16,0 0 2-16,-2-2-2 0,0 11 12 0,0-5 113 0,0-1-101 15,0-2 12-15,0 0 8 0,0-1 11 0,0 0 8 16,0 1 12-16,0 1-2 0,0 1 42 0,0 3 5 16,0 4 13-16,0 3 20 0,0 0 2 0,-6 1-18 15,6 8-5-15,0-7-7 0,0 7-7 0,0-7-12 16,0 7-2-16,-7-10-15 0,7 10 0 16,0 0 3-16,-1 2 10 0,2-1-4 0,-1 4 6 0,0 1 4 15,1 12-106-15,-1-3 112 0,0-5 3 0,6 26-8 16,-2-10 4-16,-2 0-4 0,2-2-7 0,-1 1-1 15,0 0 2-15,-1-1-14 0,0 2 1 16,3-1-2-16,-1 1-2 0,-2-4-2 0,2 5-7 16,2-1-1-16,0-2-19 0,-3-2-19 0,2-1-28 15,0-2-32-15,2 1-38 0,-4-3 9 0,3-3-117 0,3 0-44 16,-3-3-30-16,0-1-182 0,4 0 54 16,-1-6-385-16,-4-2-450 0,0-2 0 0,-5 0 0 15,0 0 627-15</inkml:trace>
  <inkml:trace contextRef="#ctx0" brushRef="#br0" timeOffset="-206912.04">17881 17936 679 0,'0'-6'367'0,"0"6"89"0,0-6-29 16,0 6-34-16,0 0-30 0,0-8-31 0,0 8-32 15,0 0-5-15,0 0-28 0,0-8 42 16,1 9-7-16,-1 2-7 0,0 0-8 0,2 1-12 0,0 2-15 16,-2 11-16-16,1 1-123 0,-1 2 94 0,4 0-14 15,-3 2-7-15,0 4-19 0,0-1-15 0,3 1-14 16,-1 0-13-16,-2 1-12 0,1-2-13 16,-2 0-6-16,2-3-8 0,-2 3-9 0,0-1-9 0,4-2-6 15,-3 1-6-15,1-1-8 0,-2-4-6 16,3 0-16-16,0-1-20 0,-2-4-17 0,-1-4-22 0,3 1-25 15,-1-5-24-15,-2 0-34 0,0-5-14 0,0 0 14 16,0 0-111-16,0 7-6 0,0-7-29 16,0 0-43-16,0 0-76 0,0 0 42 0,-5 10-471 15,4-10-468-15,-2-3 0 0,-7-3 0 0,-4-6 635 16</inkml:trace>
  <inkml:trace contextRef="#ctx0" brushRef="#br0" timeOffset="-206707.44">17612 18271 602 0,'-4'-4'340'0,"1"0"149"0,0 2 51 16,-1 0-39-16,1-1-43 0,2 1-46 0,-1-1-47 15,0 0-36-15,2-1-31 0,0 4-33 0,0-10-26 16,10-13-20-16,-2 10-25 0,3-2-15 0,1 1-21 16,0 1-13-16,-1 2-12 0,3 0-20 15,-1 0-19-15,3 2-43 0,-3 0-4 0,2 1-123 0,-1 1-53 16,2 2-49-16,3-2-113 0,1 6 29 15,5-2-483-15,-4 2-378 0,0-2 0 0,0 2 1 0,-1 1 561 16</inkml:trace>
  <inkml:trace contextRef="#ctx0" brushRef="#br0" timeOffset="-206334.39">18163 18033 766 0,'0'-3'490'0,"0"0"60"0,-2-1-16 0,2 2-40 16,-2-2-31-16,2 4-38 0,-5-5-32 0,-5-2-30 15,7 2-32-15,-2 3-29 0,1 1-31 0,-2-1-30 16,2 1-26-16,4 1 158 0,-7 0-220 16,7 0-8-16,-8 0-119 0,-4 18 94 0,5-6-9 15,1 3-15-15,6-2-9 0,-2 2-3 0,-2-1-16 16,4-8-10-16,0 4-3 0,0-1-5 0,11 12-4 16,-6-8-2-16,4 0-2 0,1-2-6 0,-2 0 0 15,5-2-6-15,-3 0-2 0,4 0 2 0,-2-2-5 16,0 1 0-16,0-3-5 0,-4 2-1 0,-1-5-5 15,0 1 0-15,-2 1 2 0,7 3-5 0,-4-2 1 16,-3 0 3-16,0 0 12 0,0 0 7 0,-1 1 2 16,-2 0 3-16,4 7 3 0,1 1 5 0,-6-3 6 15,-1-11 3-15,0 12 2 0,0-1-4 0,-14 14-36 16,7-12-18-16,0-1 0 0,-2-1 0 0,-3-1 0 16,-1 2 0-16,1-2 0 0,-7 1 0 0,5-1 0 15,-5-2 0-15,-3 1 0 0,1-4-79 0,-2 4-66 16,1-2-203-16,-2 0-78 0,1 0 42 0,-3 0-533 15,1-3-556-15,13-4 0 0,-7 0 0 0,-23-15 736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74.44446" units="1/cm"/>
          <inkml:channelProperty channel="Y" name="resolution" value="2087.0700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4T01:45:56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9404 15998 168 0,'0'-1'316'16,"0"-2"-26"-16,0 2 227 0,0 0-24 0,0 0-43 15,0 0-47-15,0-1-43 0,0 2-22 0,0 0-35 0,4 0 14 16,-1 2-25-16,-2 0-11 0,1 0-16 16,2 2-14-16,4 6-17 0,-1 1-13 0,1-1-16 15,1 2-16-15,-1-1 0 0,0 3 1 0,0-1-19 0,1 2-9 16,0 3 0-16,1 0-15 0,-3 0-9 15,2 1-8-15,-1 0-13 0,0 0-6 0,1 1-14 0,-3 0-5 16,0 1-7-16,2 0-8 0,-1-2-5 16,1 3-5-16,0-1-24 0,-2-2-36 0,0-1-44 15,8 15-109-15,-7-17-64 0,-2-3-40 16,0 1-44-16,0-6-41 0,-3-2 35 0,0-1-610 16,-2-5-457-16,0 0 0 0,0 0 0 0,0 0 683 15</inkml:trace>
  <inkml:trace contextRef="#ctx0" brushRef="#br0" timeOffset="390.06">9348 16423 590 0,'-6'0'893'0,"6"0"-353"0,-7 0-32 0,7 0-47 16,-5-8-44-16,-4 0-38 0,7 5-29 0,1-2-31 15,0 1-31-15,1-1-24 0,-4-9-19 0,4-5-20 16,-2 1-22-16,-1 1-15 0,1-3-11 0,0 1-13 16,2 1-14-16,0-3-13 0,-1 2-7 0,-1-3-8 15,0 0-5-15,1 2-2 0,-1-1 2 0,2 0-3 16,-2 1-2-16,2 1-3 0,-2 0-4 0,2 2-7 16,0 9-8-16,0-3-8 0,0 0-3 0,0 0-12 15,0 2-10-15,0 3-8 0,0-1-4 0,12-2-7 16,-12 5-6-16,4 1-17 0,-1 1-15 0,3 1 0 15,-4 1 0-15,4 0 0 0,2 0 0 0,4 0 0 16,18 12 0-16,-11-5 0 0,-1 2 0 0,3-2 0 16,-3 1 0-16,1 0 0 0,3 0 0 0,-3 0 0 15,2-4 0-15,0 2 0 0,-1-1 0 0,3 0 0 16,-2 0 0-16,0 0 0 0,-1 1-136 16,0 0-173-16,2 0-57 0,-5 0 36 0,1 4-657 0,-4-1-529 15,-1 0 0-15,-4-1 0 0,0 3 758 16</inkml:trace>
  <inkml:trace contextRef="#ctx0" brushRef="#br0" timeOffset="1391.9">9034 17173 850 0,'-5'-6'593'0,"1"2"-29"0,2 0-31 0,-4 1-41 16,2 0-33-16,3 1-33 0,-2-1-38 0,1 2-39 15,-1-1-40-15,3 1-34 0,-4 1-34 16,2-2-23-16,0 2-22 0,2 0-20 0,0 0-19 0,0 0-13 16,-8 12-14-16,2 1-12 0,2 2-12 0,1 2-6 15,-2-1-118-15,3 6 100 0,0 0-2 0,-1 0-10 16,1-1-4-16,2-10-1 0,0 5-13 0,0 1-3 15,0 2-5-15,10 14-6 0,-3-18-5 0,0-2-7 16,-2-3-4-16,2-3-1 0,0-3-7 0,1-2 1 16,-8-2-7-16,11 0 1 0,10-14-8 0,-5 4-4 15,-3-3 1-15,1-2-9 0,-1-2-8 0,1-1 104 16,-3 0-110-16,1-2-2 0,-2 1 1 0,1 0 3 16,-1-4 0-16,-2 4 6 0,-1 4 5 0,-2 0 14 15,2 3 14-15,-4 2 13 0,-2 5 10 0,1-1-4 16,2 4-4-16,-4-2-4 0,2 2-4 15,-1 1-2-15,-1 1-3 0,0 0 0 0,0 0-2 0,0 0 0 16,2 9-1-16,-2-3 1 0,0-1-3 16,3 9-110-16,1 3 120 0,-4 1-14 0,3-3-1 0,2 2 5 15,0-1-2-15,1 1-6 0,0-1 6 0,1-1-3 16,1-1 1-16,-1-2 5 0,0-1-15 16,2 0-8-16,-3-5-4 0,2-1 8 0,-1-3-19 0,-2-1 3 15,2 1 2-15,-7-2-3 0,5 0 6 0,15-14 0 16,-10 2 4-16,2 0-3 0,-1 0-9 0,-3-2 108 15,0 0-120-15,1-3-10 0,-4 2-11 0,0 1-11 16,0-1-13-16,-2 0 7 0,-1-1-32 16,0 4 10-16,-1-1 7 0,0 5 14 0,-1 0 12 0,0 0 15 15,0 2 13-15,0 6 5 0,0 0 33 0,0-7 15 16,0 7 16-16,0-7 16 0,0 7 1 0,0 0-1 16,0-8 0-16,0 8-3 0,0 0-7 0,0-6-1 15,0 6-8-15,0 0-5 0,0 0 0 0,0 0 1 16,-2-10 11-16,3 12 2 0,0 0 2 15,0 1 0-15,-1 1 3 0,2 0-3 0,1 9-3 0,0 2-3 16,3 1 1-16,-2-1-110 0,2-1 105 0,0 5 1 16,3 1-1-16,-3-1-1 0,4 1-2 0,-2 0-5 15,0-2-10-15,3-2-21 0,-1 0-20 0,1-2-31 16,1 1-37-16,0-3 9 0,1-3-149 16,-1-2-29-16,1-2-30 0,-1-5-94 0,-1 0 42 15,-11 0-521-15,10 0-393 0,13-14 0 0,-14 3 1 0,1-1 629 16</inkml:trace>
  <inkml:trace contextRef="#ctx0" brushRef="#br0" timeOffset="1729.89">9668 16926 814 0,'0'-7'611'0,"0"7"-30"16,0 0-46-16,0-6-54 0,0 6-48 16,0 0-40-16,10-10-16 0,-10 10-24 0,1 0-25 0,-1 3-21 15,2-2-14-15,0 1-16 0,0 2-11 0,0-1-12 16,-1 3-18-16,1-2-9 0,-1 12-12 16,4 0-14-16,-3 0-12 0,0 0-12 0,0-1-15 0,0 2-12 15,-1 0-13-15,-1 3-12 0,1-2-56 16,-1 1-69-16,2 0 0 0,0 0 0 0,0-1 0 0,0 0 0 15,0-1 0-15,-1-2 0 0,0-3 0 0,1-3 0 16,0 1 0-16,0-1 0 0,-1-2-52 16,1-2-201-16,-2 0-21 0,2-1-13 0,0 0-4 15,-2 0-45-15,0-2 34 0,0-2-603 0,0 0-468 0,0 0 0 16,0 0 0-16,0 0 687 0</inkml:trace>
  <inkml:trace contextRef="#ctx0" brushRef="#br0" timeOffset="2207.92">9592 17192 598 0,'-4'-2'338'0,"2"0"170"0,-2 1-43 0,2-1-33 15,2 1-37-15,-3-1-34 0,2 1-29 0,0 0-31 16,1 0-30-16,-2-1-14 0,2 2-4 0,0 0-1 16,0 0-18-16,11-7-8 0,-1-1-16 15,-2-1-12-15,3 1-7 0,0 0-15 0,-1-1-10 0,2-1-6 16,0 0-11-16,0-1-11 0,1 1-10 15,2-1-13-15,-3 0-12 0,2 1-10 0,-3 0-9 0,3 2-13 16,1-1-15-16,-3 2-17 0,0-1-8 0,-1 4-5 16,1-2-6-16,-1 1-2 0,-3 0-5 15,-1 3-3-15,-2-2-1 0,2 1-3 0,-4 2-2 16,0 0 1-16,3 0 2 0,-6 0 2 0,3 0 6 0,-2 1 10 16,1 0 4-16,0-2 4 0,1 2 5 15,-1 0-1-15,-2 0 0 0,2-1 3 0,-2 1-2 0,1 0 0 16,-1 0 0-16,2-1-1 0,0 1 48 15,-1 0-37-15,-1 0 2 0,0-1 4 16,0 1 1-16,2 0-19 0,-2-2-36 0,0 2 0 0,2 0 0 16,-2 0 0-16,0 0 0 0,0-1 0 15,0 1 0-15,2 0 0 0,-2-1 0 0,0 1 0 0,0 0 0 16,2 0 0-16,-2 0 0 0,0 0 0 16,1-1 0-16,-1 1 0 0,1 0 0 0,-1 0 0 15,0 0 0-15,0-1 0 0,0 1 0 0,0 0 0 16,0 0 0-16,0 0 0 0,0 0 0 0,0 0 0 0,0 0 0 15,0 0 0-15,0 0 0 0,0-2-94 16,0 4-205-16,0-1-44 0,0-1-89 0,0 2 45 0,0-1-546 16,0 1-493-16,0-1 0 0,0 0 0 0,0-1 713 15</inkml:trace>
  <inkml:trace contextRef="#ctx0" brushRef="#br0" timeOffset="2583.82">10113 16822 964 0,'3'-3'655'0,"-2"1"-27"0,-1 2-56 15,2-1-58-15,0 0-52 0,-1 1-48 0,1 0-41 16,-2 0-37-16,2 1-19 0,0 0-20 0,-2 1-21 0,3 1-20 16,-2 1-6-16,1-1-9 0,0 2-14 15,0 0-13-15,1 10-13 0,0-1-10 0,1 2-4 16,1-1-15-16,-3 1-12 0,1 3-12 0,-2-2-12 16,3 2-136-16,-2 1 0 0,2-1 0 0,-3 0 0 15,0 0 0-15,3-3 0 0,-2 1 0 0,-1-1 0 16,1-3 0-16,-2-3 0 0,4 0 0 0,-3-2 0 15,1 0 0-15,-1-1 0 0,1-1 0 0,-2-1 0 16,2-2 0-16,0 1 0 0,-1 0-247 0,0-2-130 16,0-1-176-16,-1 1-1201 0,0-2 0 0,-1-3 1 15,0 1 876-15</inkml:trace>
  <inkml:trace contextRef="#ctx0" brushRef="#br0" timeOffset="2747.85">10128 16645 720 0,'-2'-4'1003'0,"0"-1"-620"0,2 4-92 0,0 1-97 16,0 0-74-16,4-1-13 0,-1 3-659 0,-3 0-15 16,1 3 0-16,1-2 1 0,5 10 283 0</inkml:trace>
  <inkml:trace contextRef="#ctx0" brushRef="#br0" timeOffset="3247.41">10268 17067 821 0,'7'12'527'0,"-5"-4"31"0,0-1-10 16,0-3-27-16,0 0-29 0,3-1-34 0,-5-3-33 16,0 0-32-16,0 0-30 0,5 0-28 0,12-17-27 15,-9 6-21-15,-1-3-20 0,0 1-17 0,0-1-17 16,-1-1-12-16,0-1-15 0,0-1-12 0,0-1-16 15,-3 0-12-15,3 1-12 0,-2 0-10 0,1 1-10 16,-2 0-126-16,3 3-8 0,-3-1 0 0,1 5 0 16,0 0 0-16,-2 4 0 0,0-2 0 15,1 4 0-15,-1-1 0 0,-2 1 0 0,1 0 0 0,1 2 0 16,0 1 0-16,0-2 0 0,1 2 0 0,-3 0 0 16,0 0 0-16,0 0 0 0,16 21 0 0,-8-8 0 15,-1 1 0-15,-1 0 0 0,0 2 0 0,0 0 0 16,-3 0 0-16,2 2 0 0,-1-3 0 0,-1 1 0 15,1 0 0-15,-1-1 0 0,0-5 0 0,-1-1 0 16,0-3 0-16,-2-1 0 0,3 0 0 0,-3-3 0 16,2 2 0-16,-2-3 0 0,0-1 0 0,0 0 0 15,0 0 0-15,0 0 0 0,3-9 0 0,0 4 0 16,1-10 0-16,0-1 0 0,-2 0 0 0,4-2 0 16,-2 0 0-16,0 0 0 0,3-3 0 15,-2 5 0-15,2-2 0 0,-2 5 0 0,0 1 0 0,0 0 0 16,-2 3 0-16,2 3 0 0,-1 1 0 0,0 3 0 15,0-1 0-15,1 2 0 0,-1 1 0 0,-4 0 0 16,0 0 0-16,6 0 0 0,13 12 0 0,-9 0 0 16,-1-1 0-16,1 1 0 0,0 3 0 0,0-1 0 15,-2 3 0-15,3-2 0 0,-3 1 0 0,0 2-69 16,0-1-383-16,-4 2 44 0,0-1-586 16,-1 10-1096-16,-3-28 1 0,0 12 1044 0</inkml:trace>
  <inkml:trace contextRef="#ctx0" brushRef="#br0" timeOffset="4627.92">9872 17791 764 0,'-1'-4'644'0,"1"0"-6"0,0 1-53 16,0 1-50-16,0 0-52 0,0-1-52 16,0 3-49-16,0 0-38 0,0 0-39 0,0 0-32 0,0 0-24 15,1-4-18-15,1 6-14 0,-2-1-15 16,0 1-14-16,0 1-5 0,0 0-11 0,0 3-6 0,0-2-10 15,0 3-5-15,2 11-13 0,-2-9-6 0,0 7-12 16,0 3-9-16,0 2-5 0,0 2-10 0,0 0-113 16,0 0 99-16,0 1-6 0,0 1-28 15,0-1-48-15,0-2 0 0,0 0 0 0,0-2 0 16,0-2 0-16,6 11 0 0,-4-20 0 0,-2 5 0 16,2-8 0-16,-2-2 0 0,0 0 0 0,0 0 0 15,0-2 0-15,0-1 0 0,0 1 0 16,0-4 0-16,0 1 0 0,2-2 0 0,-2-3 0 15,0 1 0-15,3-14 0 0,-2 1 0 0,-1-1 0 16,2 0 0-16,0-1 0 0,1 1 0 0,-3-1 0 16,2 1 0-16,0 1 0 0,-1 3 0 0,-1 0 0 15,2 5 0-15,0 0 0 0,-1 1 0 0,-1 1 0 0,1 1 0 16,0 2 0-16,-1-1 0 0,0 2 0 16,2 0 0-16,-2 1 0 0,0 0 0 0,2 1 0 15,-2-2 0-15,0 2 0 0,0 1 0 0,2-2 0 16,-2 2 0-16,1-1 0 0,0 2 0 0,1 0 0 15,-2 0 0-15,0 0 0 0,0 0 0 0,0 0 0 0,19 17 0 16,-13-10 0-16,4 2 0 0,-1 4 0 16,1-3 0-16,-1 1 0 0,1 0 0 0,-2-1 0 15,2-2 0-15,-1 0 0 0,-1-2 0 0,0-2 0 16,-2 0 0-16,1-2 0 0,0 0 0 0,0-2 0 16,-7 0 0-16,4 0 0 0,6 0 0 0,11-17 0 15,-13 7 0-15,2-1 0 0,-1-2 0 0,-3-2 0 0,0-3 0 16,-1 1 0-16,-2-1 0 0,1-1 0 15,-3 2 0-15,1-1 0 0,-2 5 0 0,0 13 0 16,0-11 0-16,0 1 0 0,0 4 0 0,0-2 0 16,0 1 0-16,0 7 0 0,-10-15 0 0,10 11 0 15,-2 1 0-15,2 1 0 0,0-1 0 0,-1 0 0 0,1 1 0 16,0 0-15-16,0 1-453 0,0 1 46 16,0 0-595-16,0 0-551 0,0 0 1 0,0 0 0 15,0 0 783-15</inkml:trace>
  <inkml:trace contextRef="#ctx0" brushRef="#br0" timeOffset="4946.96">10368 17653 667 0,'0'-1'487'0,"0"1"88"0,2 0-30 16,-2 0-37-16,0 0-36 0,0 0-36 0,0 0-32 0,0 0-27 15,4 12-24-15,-2-9-20 0,0 3-14 16,0-3-22-16,-1 3-25 0,2 9-17 0,2-2-18 16,-3-1-16-16,-2-2-19 0,4-1-18 0,-4-1-18 15,4 6-14-15,-4-3-12 0,4 4-12 0,0-3-14 16,-1 2-26-16,0-5-34 0,-1 1-35 0,-2-4-45 15,2-1-62-15,-2-1 8 0,1 2-202 0,-1-3-75 0,0 2 34 16,0-5-635-16,0 0-515 0,0 0 0 16,0 0 0-16,0 0 737 0</inkml:trace>
  <inkml:trace contextRef="#ctx0" brushRef="#br0" timeOffset="5102.03">10333 17528 754 0,'-1'-4'541'16,"0"1"-106"-16,1 1-103 0,0-1-85 0,0 3-71 16,0 0-121-16,3 3-7 0,0-1-579 0,-3 3 57 15,7 7 56-15,-4-1 50 0,3 3 168 0,0 3 1 16,-1 2 0-16,2-2 99 0</inkml:trace>
  <inkml:trace contextRef="#ctx0" brushRef="#br0" timeOffset="5595.95">10459 17848 674 0,'5'10'537'0,"0"-4"92"0,-2 0-34 16,1-1-38-16,-3-3-43 0,3 4-36 0,-1-4-42 16,1 0-37-16,-1-1-39 0,-3-1-34 0,0 0-25 15,0 0-32-15,12 0-20 0,10-15-20 0,-16 5-15 16,3 2-17-16,1-2-14 0,-3-1-19 0,2 0-12 16,0 1-11-16,-3-1-14 0,0 0-11 0,0 3-5 15,-3 1-11-15,0 2-7 0,-1 0-53 0,1 1-40 16,-1 3 0-16,2-1 0 0,-4-1 0 0,2 2 0 15,-2-2 0-15,2 2 0 0,0 0 0 0,-2 1 0 16,0 0 0-16,0 0 0 0,0 0 0 0,0 0 0 16,0 0 0-16,12 12 0 0,-10-8 0 0,6 6 0 15,-5-2 0-15,3 5 0 0,0 1 0 0,-1-1 0 16,-1-3 0-16,-1-2 0 0,-1-1 0 0,-1 0 0 16,1-1 0-16,-2-2 0 0,2 0 0 0,-2 0 0 0,0-2 0 15,2-1 0-15,0 2 0 0,-2-3 0 16,1 0 0-16,-1 0 0 0,0 0 0 0,0 0 0 15,0 0 0-15,5-11 0 0,-5 8 0 0,0-2 0 16,3 1 0-16,-2-1 0 0,0 0 0 0,1 0 0 16,-1 2 0-16,1-3 0 0,0 2 0 0,-1 1 0 15,1-1 0-15,2 0 0 0,-2 1 0 0,0 0 0 16,0-1 0-16,2 2 0 0,-1-2 0 0,0 2 0 16,-1 1 0-16,3-1 0 0,-3 0 0 0,4-1 0 15,-4 2 0-15,2 1 0 0,2 0 0 0,-6 0 0 16,0 0 0-16,11 0 0 0,9 10 0 0,-9-5 0 15,0 2 0-15,-1 2 0 0,8 10 0 16,-7-8 0-16,-3-1 0 0,-1 0 0 0,2-2 0 16,-3-1-243-16,-2 0-291 0,3 4 54 0,-3-2-482 15,0-3-531-15,0-2 0 0,-3-1 0 0,0 0 746 16</inkml:trace>
  <inkml:trace contextRef="#ctx0" brushRef="#br0" timeOffset="6308.08">10983 17567 721 0,'0'0'534'0,"0"0"33"0,0-7-42 0,0 7-36 16,3-6-31-16,-3 7-35 0,0 1-39 0,3 2-31 15,-2 0-33-15,0 0-25 0,3 11-23 0,0 0-18 16,2-2-20-16,-1 2-20 0,-4-2-16 15,8 0-16-15,-7 0-12 0,2-3-17 0,-2-1-15 0,2-1-16 16,-2 0-10-16,-2-5-11 0,3 2-9 0,-3 0-5 16,1-2-4-16,1 0 6 0,0-1 5 0,-2-1 6 15,3 3 7-15,-3-4-10 0,0 0-8 0,0 0-12 16,0 0-20-16,-3-3-57 0,1 1 0 0,2 0 0 16,-3-2 0-16,2 2 0 0,-3-2 0 15,2 0 0-15,-8-5 0 0,0 2 0 0,-1-1 0 0,3 5 0 16,1 0 0-16,-1 3 0 0,8 0 0 0,-10 0 0 15,-11 16 0-15,8-6 0 0,1-1 0 0,2 3 0 16,0-1 0-16,1 2 0 0,3 0 0 16,0-1 0-16,2-1 0 0,0-4 0 0,3 3 0 15,1-2 0-15,0 0 0 0,0-8 0 0,0 6 0 16,9 13 0-16,-3-8 0 0,4 0 0 0,-1-2 0 0,1-1 0 16,2-2 0-16,1 0 0 0,2-1 0 0,1-1 0 15,-3-3 0-15,1 0 0 0,-6-1 0 16,4 0 0-16,16-11 0 0,-12 5-34 0,2 1-335 0,-1-4-130 15,2 0 49-15,-1 1-491 0,1-3-534 16,-4 0 0-16,3-2 1 0,-4 1 737 0</inkml:trace>
  <inkml:trace contextRef="#ctx0" brushRef="#br0" timeOffset="6678.6">11383 17530 1595 0,'-4'-14'660'0,"0"11"-57"0,0 2-56 15,2 2-54-15,-2-1-43 0,0 0-41 0,1 0-41 16,0 4-38-16,-6 7-35 0,1-1-25 16,6 1-29-16,0 0-22 0,-1-4-19 0,2 2-20 15,-1-4-17-15,2 3-14 0,0-8-14 0,0 0-11 0,0 8-11 16,0 3-10-16,13 15-9 0,-10-16-10 16,4-3-8-16,-3-1-6 0,1-1-7 0,-2-1-4 0,3 2-6 15,-2-4-8-15,1 0-45 0,7 5 0 16,0-2 0-16,0 0 0 0,1 3 0 0,-3-6 0 15,1 4 0-15,-3-2 0 0,0 0 0 0,-1 0 0 0,-1 1 0 16,2 2 0-16,2 3 0 0,-2-1 0 16,-1-1 0-16,-3-1 0 0,-1 0 0 0,-2-2 0 15,1 2 0-15,-2-2 0 0,0-5 0 0,0 0 0 0,0 8 0 16,-10 16 0-16,3-11 0 0,-1 2 0 16,-2-4 0-16,2 0 0 0,-3-3 0 0,1 2 0 15,0-3 0-15,3-1 0 0,-3 2 0 0,4-3 0 0,0 0 0 16,1-2 0-16,2-2 0 0,0 0-383 15,-1 2 8-15,2-1-616 0,0-1-620 0,2-1 0 16,0 0 1-16,0 0 805 0</inkml:trace>
  <inkml:trace contextRef="#ctx0" brushRef="#br0" timeOffset="7535.96">11622 17534 980 0,'1'-4'714'0,"3"0"-39"0,-4 0-49 15,1 1-54-15,1 1-52 0,0-2-50 0,0 3-48 16,-2-1-48-16,0 1-44 0,2 1-32 0,-1 0-30 16,2 0-25-16,-3 1-16 0,2 0-17 0,0 1-16 15,4 11-12-15,-4-3-11 0,5 3-4 0,-3 0-16 16,0 6 2-16,-2 1-8 0,2 1-46 0,-2-1-99 16,0 3 0-16,0 0 0 0,3 4 0 0,-3-3 0 15,0 2 0-15,0-2 0 0,1 0 0 0,0 4 0 16,-3-2 0-16,2-1 0 0,3-4 0 0,-5 0 0 15,1-2 0-15,-1-3 0 0,0-3 0 0,0-4 0 16,2-2 0-16,-2-1 0 0,0-1 0 0,0-2 0 16,0 0 0-16,2-2 0 0,-2-1 0 0,-2-1 0 15,2-6 0-15,0 1 0 0,0-1 0 16,0-12 0-16,0 7 0 0,0-8 0 16,0-2 0-16,0-3 0 0,11-25 0 0,-9 25 0 0,2-2 0 15,0 3 0-15,0 2 0 0,-2 3 0 0,3 3 0 16,-3 3 0-16,0 4 0 0,-1 2 0 0,1-1 0 15,0 4 0-15,1 0 0 0,-1 1 0 0,2 2 0 16,-2 1 0-16,-2 0 0 0,0 0 0 0,11 0 0 16,11 12 0-16,-14-7 0 0,1-1 0 15,1 2 0-15,0 1 0 0,2 0 0 0,-2 0 0 0,2 0 0 16,-2-3 0-16,-2 2 0 0,4-2 0 16,-3 0 0-16,6 1 0 0,-5-4 0 0,0-1 0 0,-10 0 0 15,7 0 0-15,1 0 0 0,-2 0 0 16,12-11 0-16,-6 5 0 0,-2-6 0 0,-1-1 0 0,-1-1 0 15,1-1 0-15,-3-4 0 0,2 1 0 16,-4 0 0-16,1-1 0 0,0-1 0 0,-3-1 0 0,-2 4 0 16,1 0 0-16,-1 9 0 0,0-4 0 15,0 1 0-15,0 0 0 0,-10-6 0 0,9 12 0 0,-1-1 0 16,-2 3 0-16,3 1 0 0,0-2 0 16,-3 3 0-16,0 0 0 0,2 1 0 0,-2 1 0 15,2 0 0-15,-3 3 0 0,-5 3 0 0,4 1 0 16,2 0 0-16,-2 4 0 0,1 3 0 0,2-1 0 15,1 3 0-15,-3 0 0 0,5-8 0 0,0 4 0 16,0 1 0-16,0-1 0 0,0-1 0 0,0 2 0 16,0-1 0-16,0 1 0 0,10 18 0 0,-4-14 0 15,-1-4 0-15,5 2 0 0,-4-3 0 0,1-1 0 16,0-1 0-16,4-2 0 0,-3 0 0 0,-1 0 0 16,3-1 0-16,2-2 0 0,-3-1 0 0,1-5-127 15,-1 1-185-15,-9-1-26 0,12 0-52 0,3 0 40 0,14-12-545 16,-15 4-550-16,-1-1 0 0,0 0 0 15,1-2 723-15</inkml:trace>
  <inkml:trace contextRef="#ctx0" brushRef="#br0" timeOffset="7855.89">12310 17560 964 0,'1'-13'428'0,"-1"13"-20"16,0-11-3-16,0 1-16 0,0 3-38 16,0-1 39-16,0 8-15 0,0-7-19 0,0 7-26 0,-9-13-22 15,7 12-34-15,2 1-18 0,0-2-14 16,-2 5-11-16,-2-2-15 0,3 1-2 0,-1 2-15 0,-1 10-15 15,0 2-9-15,-3 0-13 0,4 5-14 16,0-1-12-16,-2 0-13 0,2-2-11 0,0 0-17 16,1-2-18-16,1-3-20 0,0-3-20 0,0-10-23 15,0 8-14-15,0-2-23 0,0-6 0 0,0 8 6 16,0-8 7-16,0 0 0 0,9 8 3 0,-8-9 1 16,2-2 4-16,8-2 11 0,-7-9 10 0,4 2 13 0,-2 0 13 15,2 0 24-15,-3-1 10 0,4 4 8 16,-4 2 8-16,-1 1-3 0,-1-1-9 0,-2 4-60 15,1 1-23-15,1 0 0 0,-1 2 0 0,-2 0 0 0,0 0 0 16,0 0 0-16,6 15 0 0,-2 1 0 16,-2-5 0-16,0-2 0 0,4 17 0 0,-4-12 0 15,5 1-294-15,-7-15-259 0,0 8-1283 16,0-1 0-16,0 1 0 0,0-8 918 0</inkml:trace>
  <inkml:trace contextRef="#ctx0" brushRef="#br0" timeOffset="15086.84">14125 14139 490 0,'0'0'643'0,"0"0"-319"0,0 0-32 0,-10 0-22 16,10 0-24-16,0 0-25 0,0 0-16 0,0 0-5 16,0 0-12-16,0 0-7 0,0 0-6 15,0 0-4-15,0 0-5 0,0 0-7 0,0 0-4 16,0 0-1-16,0 0-8 0,0 0-8 0,0 0-9 16,0 0-13-16,0 0-17 0,0 0-13 0,0 0-12 15,0 0-20-15,0 0-20 0,0 0-21 0,0 0-25 16,0 0-24-16,0 0-21 0,0 0-20 15,0 0-13-15,0 0-19 0,0 0-39 0,0 0 16 0,0 0-401 16,0 0-154 0,0 10-125-16,0-10 0 0,0 0 0 15,0 0 406-15</inkml:trace>
  <inkml:trace contextRef="#ctx0" brushRef="#br0" timeOffset="15245.87">14121 14224 556 0,'1'3'746'0,"-1"0"-392"0,0 0-24 0,0-2-39 16,0 1-25-16,0 1-31 0,1-2-25 16,-1 2-21-16,0 0-31 0,0-1-26 0,0 1-28 15,2-1-26-15,-2 0-28 0,0 2-36 0,0 0-44 16,0-2-137-16,0 2 16 0,0 1-477 0,0-2-57 16,0 2 1-16,0-5 0 0,0 0 342 0</inkml:trace>
  <inkml:trace contextRef="#ctx0" brushRef="#br0" timeOffset="15420.75">14143 14404 537 0,'0'2'730'0,"0"0"-375"0,0 1-30 0,2 0-32 16,-2-2-29-16,0 0-43 0,0 1-37 15,0-1-37-15,0 2-35 0,2 0-36 0,-2-1-38 0,0 0-78 16,0 1 3-16,0-3-446 0,0 0-66 0,0 0 5 15,0 6 1-15,0-6 0 0,0 6 271 0</inkml:trace>
  <inkml:trace contextRef="#ctx0" brushRef="#br0" timeOffset="15597.89">14139 14519 564 0,'0'0'794'15,"0"6"-382"-15,0-6-27 0,0 6-36 16,0-6-36-16,0 0-32 0,0 8-31 0,-7 0-37 15,7-7-37-15,-2 2-38 0,2-1-25 0,0 0-23 16,-1 1-32-16,1-3-29 0,0 0-26 0,0 0-26 16,0 7-34-16,0-7-76 0,0 7 13 0,0-7-392 0,0 8-95 15,0-8-72-15,0 7 0 0,0-1 0 16,0-6 339-16</inkml:trace>
  <inkml:trace contextRef="#ctx0" brushRef="#br0" timeOffset="15772.51">14120 14664 509 0,'0'0'689'0,"0"5"-331"16,0-5-29-16,0 7-24 0,0-7-27 0,0 7-22 16,0-7-23-16,0 6-24 0,0-6-22 0,0 6-18 15,0-6-16-15,0 0-13 0,0 6-10 0,0-6-27 16,0 6-26-16,0-6-18 0,0 0-44 0,0 7-21 16,0-7-30-16,0 6-45 0,0-6-138 0,0 6 21 15,0-6-446-15,0 7-110 0,0-7 0 0,-5 7 0 16,5-7 377-16</inkml:trace>
  <inkml:trace contextRef="#ctx0" brushRef="#br0" timeOffset="15932.76">14115 14810 487 0,'0'6'692'16,"0"-6"-321"-16,0 6-32 0,0-6-29 0,0 0-28 16,0 8-26-16,0-8-22 0,0 6-23 15,0-6-19-15,0 7-20 0,0-7-28 0,0 6-30 0,0-6-27 16,0 8-32-16,0-8-33 0,0 7-33 0,0-7-39 15,0 7 3-15,1 5-609 0,-1-7-145 0,0 0 0 16,0-2 0-16,2 2 400 0</inkml:trace>
  <inkml:trace contextRef="#ctx0" brushRef="#br0" timeOffset="16084.87">14142 15002 484 0,'0'5'653'0,"0"-1"-298"0,0-1-28 0,0 1-25 16,0-1-29-16,1 2-29 0,-1-1-20 0,0 0-24 15,0 2-24-15,2-2-28 0,-2 1-27 0,0 1-25 16,0 0-49-16,2 1-32 0,-2-3-60 0,3 13 4 16,-3-5-426-16,0-1-111 0,0-2-56 0,2 0 0 0,-2 0 1 15,2-2 316-15</inkml:trace>
  <inkml:trace contextRef="#ctx0" brushRef="#br0" timeOffset="16254.02">14176 15247 436 0,'0'6'612'0,"0"-6"-260"15,8 16-30-15,-8-11-22 0,2 1-29 0,-1-2-26 16,-1 2-22-16,0-6-24 0,0 0-18 0,0 14-20 16,0 1-14-16,0-2-16 0,0-4-18 0,0 1-18 15,0-1-16-15,0-1-24 0,0 0-17 0,0-1-24 16,0-1-20-16,0 0-38 0,0 0 5 0,0-6-456 16,0 8-104-16,0 0-99 0,0-2 0 0,0-6 0 15,0 9 349-15</inkml:trace>
  <inkml:trace contextRef="#ctx0" brushRef="#br0" timeOffset="16423.93">14205 15515 601 0,'0'7'764'0,"0"-7"-435"0,0 9-24 0,0-2-30 15,0-1-27-15,0-6-24 0,0 7-24 0,0 0-22 16,0-7-21-16,0 8-25 0,0-2-17 0,0 0-31 16,0 0-24-16,0-6-36 0,0 9-22 0,0-2-40 15,0 4-101-15,0 0 15 0,-4 11-379 0,2-12-38 16,0-3 42-16,1 0 53 0,-2-1 48 0,3 0 115 15,-2 0 101-15,0-2 0 0,0 1 0 0,2-2 91 16</inkml:trace>
  <inkml:trace contextRef="#ctx0" brushRef="#br0" timeOffset="16923.98">14095 16070 776 0,'0'0'1071'15,"3"-11"-616"-15,-1 8-47 0,-2 1-22 16,0 0-26-16,2 1-13 0,-2 0-25 0,0 0-22 15,1 2-17-15,-1-1-17 0,0 1-18 0,1 2-8 16,-1 1-15-16,0-2-13 0,0 1-14 0,2 3-12 16,-2-3-11-16,0 3-9 0,0-1-10 0,2 12-12 15,0 1-12-15,-2-2-13 0,4 4-8 0,-4-6-12 16,0-1-8-16,1 4-6 0,0 0-9 0,-1-3-13 16,2-3-21-16,2 3-27 0,-3-3-30 0,-1-3-42 15,2 0-40-15,-2-1 10 0,8 4-151 0,-6-5-28 16,0-1-31-16,0-3-66 0,0-1 39 0,-1 1-520 15,-1-2-449-15,0 0 1 0,0 0 0 0,0 0 646 16</inkml:trace>
  <inkml:trace contextRef="#ctx0" brushRef="#br0" timeOffset="17310.07">14203 16148 1595 0,'2'-7'1114'16,"-2"2"-643"-16,1 0-39 0,1 1-39 0,-2-1-24 15,1 0-28-15,1 0-33 0,-2 0-34 0,7-4-24 0,3-3-29 16,-2-1-21-16,-1 3-22 0,3-2-18 15,0 3-18-15,1 0-12 0,-3-1-12 0,0 3-14 16,-2 2-13-16,-3 0-12 0,2 2-7 0,0 2-19 16,1 0-11-16,-4 1-9 0,2 0-12 0,-4 0-6 15,0 0-5-15,0 0-1 0,0 0-3 0,6 0-1 16,1 9-7-16,-5-5 2 0,0 1-5 16,-2-1-8-16,4 11-4 0,-3-1 0 0,-1-1-4 0,0-2 5 15,0-3 3-15,0 6-2 0,0 0 0 0,-10 20 1 16,6-16-1-16,0 2 10 0,-2-2 1 0,2 0 8 15,-2 0 1-15,-1-2 8 0,2 0 1 0,0 0 6 16,1-3 1-16,-4-2-3 0,6-1 7 0,-2-4 2 16,4-1 11-16,0 1 7 0,0-3 4 0,0 0 8 15,0-1 3-15,0-2 0 0,0 0-1 0,0 0-3 16,0 0 0-16,0 0-1 0,6 5 3 0,0-6-5 16,-3 1-4-16,2 0-6 0,-1 0-7 0,0-2-17 15,0 0-25-15,3 2-25 0,3 0-37 0,10-7-35 16,-9 3 8-16,-5 1-110 0,3 1-82 15,1-2-42-15,0 0-160 0,-5 2 56 0,1-2-410 0,-2 2-436 16,-2 0 0-16,1 0 0 0,-2-1 640 0</inkml:trace>
  <inkml:trace contextRef="#ctx0" brushRef="#br0" timeOffset="26669.91">14475 16297 715 0,'-1'-3'349'0,"-1"0"52"16,-2-1-22-16,4 0-21 0,-2 0-35 0,2 0-24 15,0-1-24-15,-1 0-28 0,-2-10-13 16,3 15-14-16,0-12-15 0,0 1-14 0,0 3-9 0,0 1-15 15,0 0-16-15,0 7-19 0,0-5-13 16,0 5-12-16,0-8-18 0,0 8-10 0,0 0-7 0,0-6-5 16,0 6-4-16,0 0 0 0,0 0-7 15,0 0-5-15,0 0 0 0,10-11 3 0,-8 11 5 0,-1 1-9 16,-1 0-1-16,1 2 2 0,1 0-3 16,0 0-6-16,1 1 1 0,-3 1-2 0,4 9-7 0,-2-3-12 15,0 0 3-15,-1-2 1 0,0-1-7 0,-1 0 1 16,2-1 1-16,0 0-2 0,-2-2-6 15,0 1 1-15,2-1-6 0,-2-2 0 0,0 2 0 16,2-2 6-16,-2 0-2 0,0 1 6 0,1 0 6 16,-1-3 8-16,0 1-5 0,1-1-3 0,-1 0-7 15,0-1-3-15,2 0-8 0,-2-1-5 0,0 1 2 0,0 0-4 16,5-8 1-16,-3 4-5 0,3-9 1 16,0 1-1-16,1 0-4 0,-4 2 3 0,4 0-1 0,-3 4-7 15,2-1-4-15,-1 2-5 0,-1 0-2 16,1 0 1-16,-2 2-4 0,2-1-3 0,-2 0-6 15,2 2-4-15,-2 0-3 0,0 0-2 0,1 1-1 16,-1 1 2-16,2 0 3 0,-4 0 8 0,0 0 8 16,0 0 6-16,0 0 4 0,10 9 4 0,-7-4 0 15,-1-2 3-15,-2 1 2 0,1 1-5 0,1-2 4 16,-2 1 0-16,2 0 4 0,-2-1-3 0,3 1 6 16,-2-1 2-16,0 0 9 0,-1 0 7 0,2-1 14 15,-2 0 11-15,2-1 5 0,-1 0-4 0,1 1-8 16,-1-2-2-16,-1 0-5 0,0 0-1 0,0 0-2 15,16-15-4-15,-8 5-3 0,1 1-4 0,-3-1-2 16,1 0-3-16,-2 2 1 0,2 0-3 0,-3 3-2 16,0-1-4-16,-2 3-3 0,3-1-10 0,-3 2 3 15,1 1-1-15,-1 0 3 0,1-1 1 0,-1 2 1 16,0 0-1-16,-2 0 3 0,0 0 3 0,0 0-1 16,0 0-16-16,18 17-7 0,-11-8-17 15,0 2-23-15,0 0-22 0,-3-1-28 0,4-1-22 0,-2 2-35 16,-1-2-54-16,1-2 20 0,2 5-587 0,-2-2-292 15,0-6 1-15,-1 1 0 0,-3-1 541 0</inkml:trace>
  <inkml:trace contextRef="#ctx0" brushRef="#br0" timeOffset="26965.36">14845 15990 733 0,'6'-13'973'0,"-6"13"-560"0,2 2-35 0,-2 0-17 16,2 0-6-16,-2 3-34 0,2-1-13 16,-2 1-12-16,4 11-10 0,-2 0-16 0,-2-3-14 15,2 4-15-15,0 1-22 0,-2 0-12 0,0 0-18 16,3 2-16-16,-3 1-15 0,4-1-11 0,-4 1-15 15,1-1-29-15,3 2-34 0,-2 0-35 0,1-1-43 16,1-1 1-16,0 1-111 0,-2-2-33 0,6 2-68 16,-6-4-168-16,5 2 37 0,-1-4-456 0,0-3-335 15,0-6 0-15,1-1 0 0,-1-4 571 0</inkml:trace>
  <inkml:trace contextRef="#ctx0" brushRef="#br0" timeOffset="27271.9">15070 16186 659 0,'-12'-14'320'0,"10"10"103"16,-3 2-36-16,2 0-35 0,0 2-34 0,-1 0-29 16,2 0-30-16,-1 3-25 0,0-1-21 0,1 2-18 15,0 0-16-15,1 2-16 0,-1-2-21 0,2 1-12 16,0 1-11-16,0 0-15 0,0 2-11 0,0 4-11 16,11 12-7-16,-5-12-4 0,0 0-8 15,3-2-4-15,-3-3-3 0,2-2-3 0,-4 0-1 0,3-2-10 16,-1 1-3-16,0-1 0 0,-2-1-7 0,0-1-2 15,0 2 2-15,1-1-4 0,-3 0 9 0,1 0 3 16,-1-1 5-16,1 2 2 0,-1-1 7 16,0 0 0-16,-2 0-2 0,3 1 9 0,-2 1-14 0,-1-1-3 15,0 3 3-15,0-6-6 0,0 0-3 16,0 10-1-16,-13 16-4 0,8-14-23 0,-4 0-32 0,1 0-30 16,0 0-31-16,-1 0-31 0,1-1-101 15,0-1 21-15,-3 0-607 0,5-5-334 0,-2-1 0 0,4-3 1 16,2 1 567-16</inkml:trace>
  <inkml:trace contextRef="#ctx0" brushRef="#br0" timeOffset="29157.9">21726 16197 729 0,'3'-1'1039'0,"-3"-1"-539"15,2-1-38-15,0 0-44 0,1 1-43 0,-3 2-38 16,2-6-36-16,8-2-30 0,-4-1-28 0,0 2-20 16,2-2-23-16,1 1-24 0,3-1-16 0,-2 2-13 15,-2 1-18-15,-1 2-14 0,-2-1-11 0,0 3-11 16,0 0-8-16,-2 0-3 0,2 0-2 0,-3 2-6 15,2 0-1-15,-4 0 2 0,0 0-5 0,0 0-2 16,6 0-9-16,-6 0-2 0,12 10-7 0,-9-7-1 16,-1 0-5-16,2 1-2 0,2 9-3 0,-2 0-2 15,1 0 2-15,-2-2-3 0,-1 0-3 0,1 3-1 16,-1-4-4-16,-2 0-2 0,4 0-5 0,-4-3 1 16,0 1-4-16,1-3 1 0,-1 1-2 0,1-2-4 15,-1 0-2-15,0 0-5 0,0-1 1 0,0 0 1 16,0-1 0-16,1-1-7 0,0 0-9 0,-1-1-22 15,0 0-7-15,0 0 4 0,0 0 2 0,10-20 4 16,-3 7-3-16,-1-1-2 0,0 2 3 0,0-1 6 16,-2-1 6-16,3 3 11 0,-2-1 12 0,0 0 2 15,-1 3 18-15,0 1 4 0,0 1-3 0,0-1-3 16,-2 5-4-16,0-2-4 0,0 1-9 0,0 2-2 16,1 1 2-16,-1-2-4 0,0 3-1 0,0 0 1 15,-2 0 2-15,0 0 1 0,0 0-2 0,0 0 3 16,10 13-3-16,-7-10-1 0,2 10 2 0,0 0-1 15,-1-3-1-15,-3-1 1 0,2 1-2 0,-1-2-2 16,0-1-3-16,-2 0-4 0,2-1-6 0,0-2-5 16,-1 2-6-16,0-2-6 0,-1 0 1 0,0-1 3 15,2 0 10-15,0-2 10 0,0 0-1 0,-1-1-12 16,3 0-3-16,-4 0-1 0,0 0-1 0,14-14 1 16,-8 4 6-16,4-2-4 0,-1 0 1 0,1-1 0 15,0-1-2-15,0 0 7 0,1 2 10 0,-2-2 8 16,3 2 8-16,-2 1 8 0,-1 1 8 0,1 2 6 15,-2-2 5-15,2 1-5 0,-1 1 1 0,-1 5 0 16,1 0 1-16,-2 1 0 0,0 0-2 0,-3 2-4 16,0 0-1-16,-4 0-4 0,0 0-2 0,6 0-3 15,1 0-1-15,9 15-4 0,-8-4-8 0,-1 0-13 16,-1 1-13-16,0 0-18 0,0 1-18 0,-2-2 4 16,-1 4-60-16,0-2-26 0,1 2-23 0,-1-4-27 15,-1-1-24-15,-2-3-156 0,0 0 38 0,0-7-473 16,0 0-417-16,0 0 0 0,0 0 0 0,0 11 610 15</inkml:trace>
  <inkml:trace contextRef="#ctx0" brushRef="#br0" timeOffset="29440.92">22475 15644 1217 0,'1'-6'1196'0,"-1"2"-662"0,2 2-39 0,0 0-33 0,0 2-30 16,-2 0-34-16,0 0-36 0,0 0-29 0,4 11-26 16,-2-6-24-16,3 15-13 0,-1-1-18 0,-2 3-13 15,1 1-19-15,-2-1-20 0,5 2-15 0,-3 1-14 16,-2 1-18-16,1-2-6 0,-2 1-15 0,4 0-12 16,-4-11-37-16,0 6-83 0,0 4 0 15,0 0 0-15,0 2 0 0,0-2 0 0,0 1 0 0,0-4 0 16,0 1 0-16,0 2-84 15,8 18-14-15,-1-26-948 16,1-5-695-16,1-4 0 0,-1-5 0 16,-2-1 871-16</inkml:trace>
  <inkml:trace contextRef="#ctx0" brushRef="#br0" timeOffset="29747.91">22809 15968 706 0,'0'-10'1018'15,"0"3"-471"-15,0 7-24 0,0-6-36 0,0 6-39 0,0-9-43 16,0 9-36-16,0-7 254 0,-8 0-352 16,6 9-23-16,0-1-20 0,1 1-20 0,-1 2-19 15,2 1-16-15,-3-1-15 0,3 2-10 0,0 0-11 16,0 4-14-16,0 3-10 0,15 18-8 16,-10-14-11-16,3 1-9 0,-1-3-6 0,-1 1-6 0,0-1-4 15,2-1-4-15,0 1-1 0,1-1-2 0,-1 1-1 16,-2-2 1-16,1 3 4 0,0-2 0 0,-2 2 2 15,-1-1-18-15,-2 0-50 0,0-1 0 0,-2-2 0 16,0-3 0-16,0 3 0 0,-13 17 0 0,6-13 0 16,-5-1 0-16,0 1 0 0,-2-1 0 0,1-2 0 15,-2 0 0-15,-2-3 0 0,0-3-142 0,-3 0-165 16,1-6-62-16,8-1 39 0,-7 0-610 0,-20-11-586 16,16 1 0-16,1-2 0 0,1-4 763 0</inkml:trace>
  <inkml:trace contextRef="#ctx0" brushRef="#br0" timeOffset="50007.14">21344 14145 290 0,'0'0'424'0,"0"0"-238"16,0 0 108-16,0 0-4 0,0 0-13 15,0 0-21-15,0 0-26 0,0 0-27 0,0 0-24 0,0 0-21 16,0 0-16-16,0 0-17 0,0 0-12 0,0 0-17 15,0 0-14-15,0 0-19 0,0 0-14 0,0 0-13 16,0 0-6-16,0 0-7 0,0 0-4 0,0 0-9 16,0 0-7-16,0 0-11 0,0 0-16 0,0 0-31 15,0 0-70-15,0 0 13 0,0 0-168 0,0 0-52 16,0 0-77-16,-18-6-71 0,16 6 48 0,0 1 43 16,-1 0 149-16,-1 1 67 0,2-1 0 0,1-1 0 15,-4 1 86-15</inkml:trace>
  <inkml:trace contextRef="#ctx0" brushRef="#br0" timeOffset="50858.18">21278 14147 412 0,'0'0'524'0,"0"0"-238"15,0 0-25-15,-6 0-26 0,6 0-21 0,0 0-22 16,-6 0-16-16,6 0-13 0,0 0-13 0,0 0-4 16,-7 0-9-16,7 0-11 0,0 0-12 15,-4 0-5-15,4 0-6 0,0 0 2 0,-6 0 5 16,6 0 2-16,0 0-2 0,-6 0-2 0,6 0-9 15,0 0 0-15,-6 0-9 0,6 0-6 0,0 0-8 0,-6 0-5 16,6 0-9-16,0 0-5 0,0 0-7 16,-7 0-7-16,7 0-1 0,0 0-8 0,-5 0-1 15,5 0-4-15,0 0-3 0,-7 0 1 0,7 0-6 0,0 0-2 16,0 0-2-16,-6 0-1 0,6 0-1 16,0 0-2-16,0-7-5 0,-6 7 3 0,6 0-2 0,0 0-2 15,0 0-2-15,0 0-1 0,0 0 2 0,0 0-3 16,-5 0-1-16,5 0 1 0,0 0-2 15,0 0 2-15,0 0-3 0,0 0 2 0,0 0 1 16,-8-8-2-16,8 8 0 0,0 0 2 0,0 0 4 16,0 1 4-16,0-1 1 0,-2 1 3 0,2-2 3 15,0 1 10-15,0-1-6 0,0 1 2 0,0 0 4 0,0 0 1 16,0 0 5-16,0 0-4 0,0 0 0 16,0 0 1-16,0 0-3 0,0 0 1 0,0 0 7 15,0 0-2-15,0 0 8 0,0 0-1 0,0 0 1 0,0 0 5 16,0 0 4-16,0 0 2 0,0 0 0 15,0 0 0-15,0 0 3 0,0 0-3 0,8 0-5 0,6 2-1 16,-11-2-4-16,3-1-1 0,-3 0-6 16,2 1-4-16,0 0-2 0,-5 0 2 0,0 0 0 0,6 0-5 15,0 0 3-15,-6 0-5 0,6 0-3 16,-6 0-2-16,7 0-1 0,-2 0 0 0,-5 0-4 16,13 0 4-16,-3 0-6 0,0 0 2 0,-3 0-1 15,-1 0 2-15,0 0-5 0,-6 0 8 0,6 0-6 0,-6 0-3 16,5 0 0-16,-5 0-3 0,7 0 1 15,-7 0-3-15,0 0-1 0,5 0-1 0,-5 0-1 16,0 0 1-16,6 0 2 0,-6 0 3 0,0 0-7 0,0 0 1 16,4 0 1-16,-4 0-1 0,0 0-3 15,0 0 3-15,0 0-1 0,0 0-4 0,7 0 2 16,-7 0 8-16,0 0-8 0,0 0-3 0,0 0 0 0,0 0 1 16,0 0-3-16,6 0 3 0,-6 0 2 15,0 0 5-15,0 0 5 0,0 0-10 0,0 0-1 16,0 0-4-16,0 0 3 0,0 0 1 0,0 0 0 15,0 0 1-15,6 0-3 0,-6 0 2 0,0 0 0 16,0 0-8-16,0 0 16 0,0 0-10 0,0 0 10 16,6-1-12-16,-6 1 0 0,0 0-2 0,0 1 0 15,0-1 1-15,0 0 3 0,0 0 3 0,0 0 1 16,0 0 0 0,0 0 0-16,0 0 0 15,0 0-2-15,0 0 2 0,0 0-6 0,0 0 2 16,0 0-1-16,0 0 0 0,0 0-9 0,0 0-2 15,0 0-9-15,0 0-6 0,0 0-4 0,0 0-5 16,0 0-8-16,0 0-17 0,0 0-11 0,0 0-6 16,0 0-13-16,0 0-25 0,0 0-34 15,0 0-399-15,0 0 231 0,0 0-443 0,0 0-261 16,0 0 0-16,0 0 0 0,-8 0 513 16</inkml:trace>
  <inkml:trace contextRef="#ctx0" brushRef="#br0" timeOffset="56091.91">21373 14176 532 0,'0'0'707'0,"0"0"-366"15,0 0-28-15,0 0-29 0,0 0-28 0,0 0-22 16,0 0-27-16,0-7-16 0,0 7-20 0,0 0-15 16,0 0-16-16,0 0-12 0,0 0-4 0,0 0-7 15,0-5 0-15,0 5-3 0,0 0 4 0,0 0 3 16,0 0 8-16,0 0 2 0,0 0 4 0,0 0 7 15,0 0-12-15,0 0 39 0,0 0-2 0,0 0-2 16,0-7-5-16,0 7-2 0,0 0-11 0,0 0-8 16,0 0-9-16,0 0-8 0,0 0-12 0,0 0-8 15,0 0-8-15,0 0-7 0,0 0-12 0,0 0-6 16,0 0-6-16,0 0-9 0,0 0-3 0,0-9-9 16,0 9-1-16,0 1-3 0,0-1-8 15,-2-1 3-15,2 1-3 0,0 0 6 0,-2 0 3 0,2 1 1 16,0-1-5-16,0 1 1 0,0-1-1 0,0 0-1 15,0 0-1-15,0 0 0 0,0 0 1 0,0 0-4 16,0 0-3-16,0 0-1 0,0 0-1 0,0 0-4 16,0 0-2-16,0 0-1 0,0 0-1 0,0 0-2 15,0 0-6-15,0 0 1 0,0 0-1 0,0 0-4 16,0 0 2-16,0 0-2 0,0 0 1 0,0 0 1 16,0 0 0-16,0 0-3 0,0 0 1 0,0 0-3 15,0 0 0-15,0 0 3 0,0 0 1 16,0 0 0-16,0 0 4 0,0 0 0 0,0 0-3 0,0 0 2 15,0 10-1-15,0-10 0 0,0 0 4 0,9 19 3 16,-8-14-2-16,-1-1 0 0,0-1-3 0,2 2 2 16,-2 0 0-16,0 1 0 0,0-1 1 0,2 1 2 15,0-1-1-15,1 11 2 0,-3-4 2 0,0 3-16 16,2-2-2-16,0-2 0 0,-2-3 0 16,0 1 0-16,0-2 0 0,0 0 0 0,1 1 0 0,-1-3 0 15,3 13 0-15,-1-3 0 0,0-3 0 16,-2-1 0-16,0-1 0 0,0-2 0 0,0 0 0 0,2-1 0 15,-2-1 0-15,2 1 0 0,-2 1 0 0,1 10 0 16,0 0 0-16,-1-4 0 0,0-3 0 16,0 0 0-16,0 0 0 0,0-2 0 0,0-1 0 0,4 9 0 15,-3 1 0-15,-1-5 0 0,2 4 0 16,-2-4 0-16,0-1 0 0,0-2 0 0,0-2 0 0,4 1 0 16,-4-2 0-16,0 0 0 0,0-2 0 0,0 1 0 15,0-1 0-15,0 0 0 0,2 0 0 0,-2 0 0 16,0-2 0-16,0 2 0 0,0-1 0 15,0 0 0-15,1-1 0 0,-1 1 0 0,2 0 0 0,-2-1 0 16,1 1 0-16,-1-1 0 0,0 1 0 16,2 1 0-16,-2-2 0 0,0 1 0 0,0 0 0 0,0 1 0 15,0-2 0-15,2 2 0 0,0 0 0 16,-2 0 0-16,1 2 0 0,0 9 0 0,0-4 0 16,-1 0 0-16,1-1 0 0,1-3 0 0,-2 1 0 15,2 7 0-15,0-5 0 0,0 1 0 0,1 3 0 16,-3-3 0-16,0-2 0 0,3 7 0 0,-2-4 0 15,-1-3 0-15,1 0 0 0,0-1 0 0,-1 0 0 0,0 9 0 16,4-1 0-16,-2 0 0 16,0 2 0-16,0-1 0 0,0-1 0 0,-2 0 0 0,2 1 0 15,1-1 0-15,-2-1 0 0,0 1 0 0,1 0 0 16,-1-3 0-16,-1 3 0 0,2 2 0 0,0-1 0 16,-1-2 0-16,1 0 0 0,0 2 0 0,-2-1 0 15,2-4 0-15,-2 1 0 0,2 2 0 0,-1 1 0 0,-1 2 0 16,1-2 0-16,-1 1 0 0,0-1 0 15,0-1 0-15,2 2 0 0,0-6 0 0,-2 0 0 16,2 5 0-16,0-1 0 0,-2-4 0 0,0 0 0 16,1-1 0-16,1-1 0 0,-2-3 0 0,0 1 0 15,1-1 0-15,-1-1 0 0,0-2 0 0,0 1 0 0,0 0 0 16,0 1 0-16,0-1 0 0,0 0 0 16,2 0 0-16,-2-2 0 0,0 2 0 0,3 0 0 15,-3-1 0-15,0-1 0 0,1 2 0 0,-1-1 0 16,0 0 0-16,1-1 0 0,-1-1 0 0,0 1 0 15,0 0 0-15,0-1 0 0,0 0 0 0,0 1 0 16,0-2 0-16,0 1 0 0,2 2 0 0,-2-3 0 0,0 0 0 16,0 1 0-16,0-1 0 15,0 0 0-15,0 0 0 0,0-1 0 0,0 0 0 0,0 0 0 16,0 0 0-16,0 0 0 0,0 0 0 0,0 0 0 16,0 0 0-16,0 0 0 0,0 0 0 0,0 0 0 15,0 0 0-15,0 0 0 0,0 7 0 0,0-7 0 16,0 0 0-16,0 0 0 0,0 0 0 0,0 0 0 15,0 0 0-15,0 0 0 0,2 5 0 0,-2-6 0 16,0-1 0-16,0 0 0 0,0-3 0 0,2 1-142 16,-2-1-284-16,-2-15 42 0,2 10-587 0,0-6-596 15,0-1 0-15,0 0 0 0,-11-17 783 0</inkml:trace>
  <inkml:trace contextRef="#ctx0" brushRef="#br0" timeOffset="60270.81">21226 15179 630 0,'3'-2'898'0,"-1"-1"-458"16,-1 2-12-16,2-2-42 0,-2 1 3 0,0 0-5 16,1-1-27-16,0 2-21 0,-2-2-22 15,2 1-18-15,-2 1-12 0,0-1-16 0,0 0-18 0,2 1-26 16,-2 1-8-16,1-2-15 0,-1 2-22 15,1-2-15-15,-1 1-17 0,0 1-14 0,0-1-14 0,0 1-5 16,0 0-11-16,0 0-11 0,0 0-17 16,0 0-8-16,0 0-10 0,-6 0-7 0,2 1-5 15,1 0-7-15,-9 6 0 0,-4 0-8 0,2 0-14 16,-3 3-2-16,-2-2-9 0,1 2 1 0,-1 1-19 0,-1 0-1 16,0 1-10-16,-4 0-2 0,2 0-5 15,0-1 6-15,-2 1 0 0,3-1 9 0,-2-1-10 0,-2 0 4 16,5-2 3-16,-1-1 0 0,-2 3-1 15,2-2 6-15,3 1-1 0,1-4 4 0,2 1-1 16,1-2 2-16,2 0 0 0,3-1 0 0,1-2 2 16,2 3 1-16,1-4 0 0,0 1 3 0,3-1-2 15,-2 1 4-15,1 0-4 0,1-1-2 0,1 2-1 16,1-1 2-16,-2-1-1 0,1 0 0 0,-3 1 1 16,4-1 2-16,-2 0 3 0,2 0 2 0,-2 0-1 15,2 2 4-15,-2-2 5 0,2 0 2 0,0 0 5 16,0 2 5-16,0-2-2 0,-2 0-1 0,2 0-1 15,0 0-2-15,0 0-4 0,2 0 0 0,-2 0 4 16,0 0 0-16,4 0 1 0,-2 1 2 0,3-2 0 0,0 2-3 16,-1-1 1-16,1 0-1 0,1 0 0 15,2 0-3-15,5 0-13 0,1 0-22 0,-3 0-30 16,3 0-36-16,1 0 10 0,-1 0-107 0,-2 0-26 16,-3 0-26-16,-1 0-38 0,0 0-172 0,-2 0 47 15,0 0-404-15,0 0-394 0,-6 0 0 0,5 0 0 16,-5 0 600-16</inkml:trace>
  <inkml:trace contextRef="#ctx0" brushRef="#br0" timeOffset="60690.42">20943 15130 707 0,'0'-7'968'0,"0"7"-534"15,0 0-30-15,0-6-20 0,0 6-27 0,0 0-37 16,0 0-25-16,0-7-31 0,0 7-27 0,0 0-47 16,-8-9-22-16,6 9-20 0,0 1-13 15,-4 2-18-15,-6 3-14 0,-2 1-15 0,1 2-13 0,-4 2-7 16,4 0-6-16,-3 1-6 0,-1 0-8 16,-1 1-3-16,-1-1-4 0,0 2-1 0,5-1-1 0,-5-1-2 15,3 2 0-15,-2-2 0 0,1 1 5 0,0-2-2 16,0 4-1-16,1-2 0 0,1 0 0 15,-1-1-1-15,4 2-5 0,-1-2 12 0,2-1 5 16,5 1 5-16,0-1 5 0,2-3 4 0,0 1 2 0,2-2 6 16,2-7 10-16,0 6-2 0,0 1 2 15,10 14-2-15,-2-9-1 0,1-1-2 0,0-1-2 0,3 1-2 16,2-1-2-16,2-1-6 0,-1-1-3 16,4 0-3-16,1-1-7 0,1 0 0 0,-1 0-4 15,0 0-10-15,-2-1-17 0,2 0-23 0,-2 0-23 0,2 0-28 16,-1 3-25-16,-1-3 8 0,3 5-130 15,-1 0-27-15,-5-5-33 0,-3 0-77 0,1 2 39 0,-1 1-561 16,-2-3-460-16,-3-2 1 0,1-1 0 16,-4-2 659-16</inkml:trace>
  <inkml:trace contextRef="#ctx0" brushRef="#br0" timeOffset="100146.55">16026 14659 128 0,'0'-5'531'0,"0"5"-249"16,0 0 107-16,0 0-29 0,0 0-19 0,0 0-19 15,4-11-16-15,-4 13-21 0,0 1-24 0,-2 0-22 16,2 0-17-16,0 1-18 0,0 3-11 0,0-3-7 15,0 3-5-15,0 0 2 0,0 1-8 0,0 9-7 16,0 2-17-16,0 2-9 0,0 0-15 0,10 21-16 16,-10-22-12-16,0 0-10 0,2 1-3 0,1 0-1 15,-1-1-8-15,-2 0-9 0,2 2-8 0,-2-3-65 16,3-1-41-16,-1-2-40 0,-1-5-33 0,-1-1-41 16,0-3-30-16,2-1-18 0,-2-1-71 0,0-1 28 15,2-2-465-15,-2-2-282 0,0-1 0 0,0-2 0 16,0-1 499-16</inkml:trace>
  <inkml:trace contextRef="#ctx0" brushRef="#br0" timeOffset="100475.83">16008 14647 508 0,'0'-13'723'0,"0"-5"-334"16,0-1-24-16,0-2-28 0,12-18-28 0,-9 21-29 15,4 2-24-15,-1 0-21 0,2 3-26 0,-2 2-22 0,1 0-14 16,1 3-18-16,4 0-15 0,-5 2-15 15,3 3-10-15,-4-1-12 0,-2 3-11 0,3-1-6 16,-2 2-7-16,0 0-10 0,-5 0-4 0,0 0 1 0,7 0-4 16,-7 0 0-16,12 10 7 0,-9-6 11 15,0 0 2-15,-1 1 16 0,4 8-11 0,-4-2 16 16,2 4 6-16,-2-5 1 0,-2-10-4 0,0 9-6 16,0 3-1-16,0 2-12 0,-12 14-3 0,5-14-7 15,4-1-7-15,-12 10 61 0,9-13-74 16,0-2-4-16,-1-2-3 0,2 6-4 0,-5-5 0 15,3-3-4-15,0 1-9 0,4-1-12 0,-2 0-17 16,1-2-32-16,0 0 4 0,0 1-81 0,2-2-30 0,-3 2-36 16,3-3-66-16,1 1-41 0,-1-1-68 15,-3 1 35-15,5-1-491 0,0 0-348 0,0 0 1 16,0 0 0-16,0-3 574 0</inkml:trace>
  <inkml:trace contextRef="#ctx0" brushRef="#br0" timeOffset="100860.2">16413 14349 618 0,'0'0'867'0,"0"0"-454"0,0 0-30 15,0 0-30-15,-5-2-31 0,4 4-26 0,-1 0-25 16,1 1-21-16,-1 2-19 0,-4 9-19 0,5 2-20 15,-4 1-14-15,2 0-11 0,-1 3-4 0,2-2-8 16,1 6-15-16,1-2-7 0,-2 0-9 0,2-11-18 16,0 3-5-16,0 3-10 0,0 0-10 0,0 0 1 15,0-2-11-15,0-3 1 0,10 10 2 0,-6-9 9 16,0-4 7-16,-2-5 3 0,2 1 4 0,1-1 10 16,-2 0 6-16,1-3-1 0,-1-1-10 0,1 0-2 15,-4 0-11-15,0 0-5 0,18-15-7 0,-11 3-7 16,1 0-6-16,-1-3-5 0,-4 1-6 0,3-2-6 15,-3 0-6-15,-1 1-5 0,-1 1-7 0,-1 8-12 16,0-3-10-16,0-4-39 0,-10-15-20 16,5 14-37-16,2 4 8 0,-4-3-122 0,2 4-44 0,-2 2-49 15,3 3-56-15,-2-2 39 0,2 4-554 0,1 1-429 16,0-2 0-16,-1 1 0 0,1-1 648 0</inkml:trace>
  <inkml:trace contextRef="#ctx0" brushRef="#br0" timeOffset="102111.7">16591 14244 586 0,'5'0'793'0,"-5"0"-404"15,0 0-11-15,0 0-29 0,0 0-21 0,13 13-15 16,-6-1-26-16,-2 0-15 0,1 4-13 0,-1-2-9 15,-2 4-24-15,4 2-22 0,-1 3 6 0,-4-1-17 16,0 0-14-16,0 0-16 0,-1 1-13 0,-1-1-3 16,2-3-14-16,0 3-13 0,-2-3-10 0,0-1-8 15,3 3-11-15,-3-15-9 0,0 4-5 0,0 2-11 16,0-1-5-16,0-2-5 0,9 9-1 16,-8-14-1-16,-1-1 7 0,1-1-5 0,0-2-1 0,-1-2-10 15,1-1-8-15,1 0-6 0,-2-3-5 0,5-10-4 16,1-1-6-16,-2-2-3 0,0-2-1 0,-2 1-7 15,4-1 0-15,-1 0 1 0,0-1 2 0,0 3-4 16,-1 4 2-16,2-1-3 0,1 5-4 0,-5 1 1 16,0 2-5-16,-2 2-1 0,1 2-4 0,-1 1 1 15,4 0 1-15,-3 2-1 0,1 0 6 16,-2 1 2-16,0 0-2 0,0 0-1 0,0 0 1 0,0 0 1 16,10 12 1-16,-8-8 1 0,13 19 4 15,-6-10-3-15,-2 1 2 0,1-1-1 16,-1-2 2-16,1 1-2 0,0-2 1 0,-2 0 0 0,-1-6-4 15,-2 1-3-15,2 0 1 0,-1-3-1 0,0 1-2 16,2-1-2-16,-1-1 4 0,0-1-1 0,-5 0-3 16,0 0 4-16,9 0-4 0,5-17-2 0,-7 8-1 15,0-3-8-15,-2 0-7 0,-1-4-5 0,-1 1 2 16,-3 2 3-16,1 1 0 0,-1 12 0 16,0-11 3-16,0 1 1 0,0 3 12 0,0-2-1 0,0 2-1 15,0 7 7-15,0-8-3 0,0 2 4 16,0 6-2-16,0-7-3 0,0 7-4 0,0-7-3 0,0 7 0 15,0 0 3-15,0-6 1 0,0 6-12 0,0 0 6 16,-1-7-5 0,4 8 5-1,1 0-2-15,-1 0 2 0,1 2 6 0,9 0 1 0,-3 0 3 16,-2-2 3-16,1 1-1 0,1-2 7 0,-3 0-2 16,0 0 2-16,6 0 2 0,-1 0-1 0,17-12 6 15,-14 8 2-15,-2 0-2 0,0-3 0 0,0-2 3 16,9-7 7-16,-12 8-12 0,-1-2 5 15,-1 0-3-15,-2-1 3 0,1 2-2 16,-3 2-6-16,-2-2 2 0,1 3 8 0,-2 0-15 0,-1 1 3 16,0 0-1-16,0 5-5 0,0 0 0 15,0-6-14-15,0 6-7 0,0-7-6 0,-10-2-2 0,7 6-14 16,1 0 0-16,-1 2-4 0,-2 1 1 0,1-2 6 16,0 2-4-16,0 0 11 0,-1 2 2 15,5-2 3-15,-22 14 5 0,10-6 3 0,5 2 1 0,-1 1 2 16,-1 1 5-16,5 1 0 0,-5-1-1 0,4 1 4 15,1 5 4-15,1-3 2 0,2 1 2 0,-1 1 5 16,2-2-1-16,0-2 0 0,0-13 0 0,0 13-1 16,0 1-3-16,0-2 5 0,0-1-4 0,12 14 15 15,-9-15-11-15,2-2 2 0,-1-1 8 16,-1 0 1-16,3 3 10 0,-2-4 10 0,1-2 7 0,0-1 12 16,0-1-6-16,-2 0 26 0,3 0 6 15,-6-2 3-15,0 0-2 0,7 0-2 0,-3 0-1 0,6 0-5 16,13-15-7-16,-13 7-6 0,-1-2-5 0,1-1-6 15,-1-1-2-15,3 1-4 0,-2 0-4 16,0-1-3-16,-3 1-4 0,1-1-7 0,1 1 5 16,-2 0-6-16,2 0-3 0,-5 3-2 0,2 0-2 0,-3 2-1 15,0 2-3-15,-1-1-3 0,3 0-2 16,-3 3-2-16,1-2 2 0,-1 0-3 0,-1 2 1 16,3-1-1-16,-2 1-3 0,0-1 2 0,0 2 1 0,0-1-2 15,-2 1 1-15,5 1 0 0,-3-2 1 16,0 2-2-16,1 0-1 0,-3 0-2 0,0 0 2 0,0 0 1 15,7 0-1-15,-7 0-1 0,22 16 2 16,-13-6 1-16,-3-2 1 0,1 3 0 0,0 1 0 0,0 1 0 16,-3 0 3-16,0 1 2 0,1-1-3 0,-2-1 0 15,-1 1 0-15,3-3 0 0,-3-2-5 16,0 1 6-16,0-3-9 0,0-3-1 0,-2 3 4 16,2-2 1-16,0-1 7 0,-2-1 4 0,2-1 5 0,-2-1-1 15,0 0-5-15,0 0-4 0,0 0 0 16,8-19 2-16,-1 5 6 0,-4-1 0 0,4-2 1 0,-1-2-4 15,3 0-3-15,-1 1 5 0,0-3-8 0,5 1 2 16,-1-2-7-16,0 0 0 0,1 1-2 16,1 2-18-16,-2 0-40 0,1 1 6 0,-1 4-139 0,0 1-40 15,-2 1-35-15,1 4-29 0,-2 6 31 16,-3 2-563-16,-6 0-406 0,0 0 1 0,6 0 0 0,-6 0 618 16</inkml:trace>
  <inkml:trace contextRef="#ctx0" brushRef="#br0" timeOffset="103440.02">17031 14908 595 0,'-4'-1'872'16,"1"0"-425"-16,1 1-33 0,1-1-29 0,-3 1-30 0,2-1-27 15,-3-1-22-15,3 2-30 0,-1 0-12 0,0-1-32 16,-1 1-21-16,2 0-10 0,2 0-24 16,0 0-12-16,0 0-12 0,-6 0-8 0,6 0-5 0,-5 0-6 15,-7 12-11-15,10-8 4 0,-4 8-11 0,-1 2-6 16,0 2-3-16,-2-1-12 0,3 2 0 15,2 1-8-15,0 0-4 0,0 0-12 0,1 2 0 0,3-2-8 16,0 0-5-16,-2 0-4 0,2-9-5 0,0 4-4 16,0 3-6-16,10 17-2 0,-7-18-1 15,1 0-6-15,2-2-4 0,0-4 0 0,-1-1 0 0,1 1-3 16,3-3-4-16,-4-1 0 0,2-3-2 16,1-2 0-16,-8 0-2 0,10 0-1 0,15-9 1 15,-13 0-6-15,1-2-7 0,0-1-2 0,0-3-6 16,0-1-1-16,-2 0-2 0,1-3-8 0,-2-3-4 15,0 0 2-15,-1 0 0 0,1 0 2 0,-4 0 2 0,1-1 0 16,-1 5-2-16,0 0 4 0,-4-2 3 16,2 5 3-16,-3-1 14 0,0 4 11 0,1 5 7 15,-2-1 1-15,0 2-5 0,0 1-1 0,2 2-3 16,-2-1-3-16,0 2-5 0,0-1-2 0,0 2 3 0,0 1-6 16,0 0-3-16,0 0 0 0,0 0 4 15,0 0-2-15,5 10 2 0,-5-6 0 0,2 1-2 0,-2 0 1 16,6 10 1-16,-2-2 1 0,1 4-3 15,0 0 5-15,2-1-5 0,-4 0 6 0,2-3-6 16,1 2-2-16,-4-6 5 0,2 0-5 0,3 3 0 16,-4-2-1-16,2-2 2 0,1-2-2 0,-2-1-1 15,-2-2 4-15,4 2 2 0,-4-3 7 0,2-1 2 16,1-1 1-16,-5 0-1 0,0 0-1 0,10 0-1 0,14-13 0 16,-13 2-1-16,0 0-6 0,-3-3-1 15,2 0 0-15,-1 0 0 0,-4-1 0 0,2 1 3 16,-2 0-6-16,-2 4 0 0,1 2-1 0,-1 1 2 15,-3 1 6-15,3 3 0 0,-3 1-3 0,2-1-2 16,-2 0 0-16,3 2-2 0,-2-1-1 0,-1 1-4 16,1 1 1-16,-1-1 3 0,0 1-1 0,0 0 2 15,0 0 3-15,0 0 1 0,5 13-1 0,-4-10-2 16,1 3 2-16,-2-1-3 0,6 11 1 0,-2-1-1 16,2-2 2-16,-3-1-2 0,2 2 1 0,2-1 2 15,-1-1 1-15,0-4 7 0,-1 0 2 0,-2-2 7 16,2-2 5-16,-1 2 8 0,-1-3 5 0,2-1 9 15,0 1 10-15,-2-1 2 0,1-2 0 0,1 0-27 16,-5 0-33-16,0 0 0 0,12 0 0 0,10-18 0 16,-11 9 0-16,0-3 0 0,-3-1 0 0,2-1 0 15,-1-4 0-15,1-2 0 0,0 1 0 0,-4-1 0 16,0 2 0-16,-1 1 0 0,-1 0 0 0,-3-1 0 16,2 7 0-16,-3 0 0 0,0 1 0 0,0 3 0 15,-8-14 0-15,1 10 0 0,1 0 0 0,0 4-46 16,0 3-3-16,0 0 3 0,1 2 5 0,-1 1 1 15,6 1 3-15,0 0 3 0,-12 0-2 0,-9 15 1 16,10-8 2-16,4 0 1 0,0 3-3 16,3-4-7-16,0 2-8 0,2-1-1 0,0 0 0 0,2-1-2 15,0-1-7-15,0-5-3 0,0 0 5 16,0 0 9-16,0 7 6 0,0-7 9 0,0 0 13 0,12 10 16 16,-7-10 14-16,-1 0 7 0,1 0 16 0,8-3 7 15,3-4 14-15,-3 3 5 0,1-4-3 16,-1 1 6-16,-1-1-1 0,0 3-5 0,-1-3 1 0,0 2-13 15,-3 2-5-15,-1 0-4 0,0 0-4 0,-1 3-4 16,1-3 5-16,-3 3-4 0,0-2-1 16,0 2-6-16,2 1 2 0,-2-1-1 0,-1 1-7 0,1 0 5 15,-4 0-5-15,0 0 0 0,8 0 2 16,15 15-2-16,-15-8 2 0,2 0 0 0,-2 2-2 16,-1-2 0-16,1 2-2 0,1 3-2 0,-4-4-1 0,0 4-2 15,2 1-8-15,0 2-40 0,-3-2-24 16,3 2-33-16,-3-4-37 0,0-1 12 0,0 3-128 0,-2-4-47 15,0-1-49-15,0-3-49 0,-1 0 42 0,1-2-490 16,-1 0-455-16,1-2 0 0,-2-1 0 0,0 0 650 16</inkml:trace>
  <inkml:trace contextRef="#ctx0" brushRef="#br0" timeOffset="104103.93">17925 14726 646 0,'2'-9'977'0,"0"1"-493"0,0 4 4 15,-2-1-27-15,2 0-35 0,-2 1-35 0,2 0-33 16,-2 3-35-16,3-1-31 0,-3 1-10 0,1-2-10 16,1 3-9-16,-2 0-18 0,0 0-18 0,0 0-9 15,0 0-12-15,0 0-6 0,19 18-14 0,-11-7-11 16,-2-1-12-16,1 3-13 0,-3 0-12 0,5 4-5 16,-2 0-12-16,-2-2-11 0,2 1-10 0,0 0-9 15,-3-3-26-15,3-1-65 0,-2 2 0 0,0-6 0 16,-1 1 0-16,0-3 0 0,-2-1 0 0,2 0 0 15,-2-3 0-15,-1 2 0 0,1-4 0 0,-1 2 0 16,-1-1 0-16,2-1 0 0,-2 0 0 0,0 0 0 16,0 0 0-16,0 0 0 0,2-12 0 15,0 6 0-15,1-8 0 0,-3-1 0 0,0 3 0 0,2 1 0 16,-2 1 0-16,0 1 0 0,0 0 0 0,0 2 0 16,0-1 0-16,0 1 0 0,2 1 0 15,-2 0 0-15,0 0 0 0,0 0 0 0,1 1 0 0,-1 0 0 16,1 0 0-16,1 0 0 0,-2 2 0 0,2-1 0 15,0 1 0-15,1-1 0 0,0 1 0 16,-1 1 0-16,3 0 0 0,7-2 0 0,0-1 0 0,3 3 0 16,1-2 0-16,-3 1 0 0,4-3 0 15,-2-1 0-15,2 0 0 0,4 0 0 0,-5-1 0 0,-1-2 0 16,1 2 0-16,-1-3 0 0,-2 0 0 16,1-1 0-16,1 0 0 0,-3-1 0 0,-2 0 0 15,-2-1 0-15,1 0 0 0,-3-1 0 0,-4 1 0 16,0 3 0-16,0 0 0 0,-2 2 0 0,0 9 0 0,0-7 0 15,0-4 0-15,-12-6 0 0,10 9 0 16,-3 4 0-16,0-1 0 0,2 2 0 0,-1 2 0 16,1 0 0-16,-2 2 0 0,1 2 0 0,-5 5 0 0,0 4 0 15,2 3 0-15,-1 1 0 0,1-1 0 16,2 4 0-16,-2-1 0 0,3 1 0 0,2 2 0 0,0 0 0 16,-2-1 0-16,4 1 0 0,0-10 0 15,0 4 0-15,8 21 0 0,-2-18 0 0,0-2 0 0,0-2 0 16,-1-1 0-16,3 0 0 0,2-3 0 15,2-5 0-15,1 0 0 0,6-1 0 0,-11-4 0 16,8 0 0-16,21-12 0 0,-15 3 0 0,0-2 0 16,3-2 0-16,0-2 0 0,-2-1 0 0,2 1 0 0,-1-1 0 15,1 0 0-15,0 0-421 0,-2-3-1522 16,-9 0 0-16,-2-2 1 0,-3-2 971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74.44446" units="1/cm"/>
          <inkml:channelProperty channel="Y" name="resolution" value="2087.0700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4T01:49:17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11909 8018 161 0,'-4'1'604'0,"4"1"-76"0,-4-2 26 0,4-2-31 15,-2 0-47-15,0-4-41 0,2 2-30 0,-5-7-26 16,0-6-31-16,2-1-23 0,-1-1-31 15,1 0-20-15,0-1-29 0,1-1-16 0,0 0-11 16,0-1-15-16,-1-1-9 0,3-1-10 0,0-1-14 0,-3-4-5 16,3-2-9-16,-3-1-16 0,3 0-7 15,0-2-14-15,-2 3-9 0,2-2-8 0,-2-3-10 0,2 1-4 16,-2-3-10-16,2-2-3 0,0 19-9 16,0-12-4-16,0-5-6 0,0-3-56 0,0-1 0 15,12-45 0-15,-10 43 0 0,3 1 0 0,-3-1 0 16,1 1 0-16,0 0 0 0,1-2 0 0,2 2 0 15,-4 3 0-15,3-2 0 0,-3 4 0 0,2 0 0 16,-2 2 0-16,2-2 0 0,0 1 0 0,-1 2 0 16,-2 1 0-16,3-2 0 0,1 1 0 0,-1 0 0 15,0 0 0-15,3 2 0 0,-4 1 0 0,1-1 0 16,1 3 0-16,1 0 0 0,-2 1 0 0,2 0 0 16,-2 1 0-16,2 0 0 0,0 2 0 0,-3-1 0 15,5-17 0-15,-4 24 0 0,-2 3 0 16,0 4 0-16,-2 2 0 0,2 2 0 0,-1 3-56 15,0 1-91-15,0 1-128 0,-1 0-43 0,0 3-42 16,0 1-117-16,0 0 52 0,0 0-434 0,0 0-460 16,0 0 0-16,-11-10 1 0,9 10 659 0</inkml:trace>
  <inkml:trace contextRef="#ctx0" brushRef="#br0" timeOffset="321.89">11750 5997 914 0,'0'0'1143'0,"0"0"-656"15,-10-6-49-15,10 1-36 0,5-10-45 0,4-4-22 16,-1-4-27-16,2 1-22 0,1 2-28 0,2-1-13 16,-1 1-20-16,2-2-19 0,-1 1-13 0,-1 0-11 15,1 3-12-15,1 3-11 0,-1-3-17 0,1 3-6 16,1 2-8-16,-3 3-9 0,1 3-8 0,-1 0-10 15,-5 4-8-15,2 2-5 0,-3 1-5 0,-6 0-6 16,7 0-5-16,9 14-4 0,-5-3-5 0,-3 3-2 16,-1 0-3-16,0 3-7 0,-1 0-1 0,1 1-4 15,-1 1-10-15,-2-2-17 0,2 2-8 0,-3 0-30 16,2-2-63-16,-1 0-47 0,-1 0 12 16,1-2-106-16,0-2-32 0,-2-2-31 0,0-3-37 0,-2-4 39 15,0-4-558-15,0 0-499 0,0 0 1 0,-7 9 0 16,3-12 670-16</inkml:trace>
  <inkml:trace contextRef="#ctx0" brushRef="#br0" timeOffset="715.51">11239 4423 682 0,'0'-5'966'15,"0"1"-527"-15,0 1-58 0,0 3-1 0,0 0-38 16,1 0 22-16,0 3-13 0,-1-1-20 0,2 2-20 15,-2 1-21-15,4 11-17 0,-1-1-21 0,-2 4-13 0,3-2-16 16,-1 3-14-16,-1 1-14 0,0-1-13 16,0 2-16-16,-1 0-12 0,1-1-12 0,-1-1-15 15,-1 0-9-15,4 0-11 0,-2 0-7 0,-2-2-8 0,3 2-14 16,-3-1-22-16,1-1-25 0,3-1-28 16,-2-2-27-16,-1-2-17 0,1-2-37 0,1 2 6 0,-1-3-120 15,2-1-35-15,-1-2-12 0,-1-2-52 16,0-5-91-16,0 1 39 0,-2-1-484 0,0 0-390 15,0 0 0-15,0 0 0 0,12-13 608 0</inkml:trace>
  <inkml:trace contextRef="#ctx0" brushRef="#br0" timeOffset="1069.35">11410 4541 866 0,'0'-2'1092'15,"2"1"-651"-15,-2 1-33 0,2 1-41 0,-2 0-16 16,0 2-30-16,0 0-27 0,0 1-28 0,0 1-21 16,0 1-14-16,0 13-23 0,1-1-17 15,1 2-18-15,2-2-18 0,-4-1-15 0,4 0-13 0,-2 0-7 16,5-1-7-16,-2-2-14 0,2 0-6 0,-1-2-3 16,2-1-6-16,0-3 7 0,1 1 1 0,-1-5 2 15,-2 0 9-15,0-1 4 0,-6-3 8 0,6 0-1 16,-1 0-4-16,13-10 0 0,-10 1-8 0,3 0-4 15,-2-4-8-15,-1-2-7 0,-2-1-3 0,0 0-6 16,0-1-1-16,-3-1-10 0,-2 2-4 0,1 2-6 16,-2 2-48-16,0 4-5 0,0-4 0 0,-12-13 0 15,8 12 0-15,-3 2 0 0,0 1 0 0,0 3 0 16,1 1 0-16,0 2-107 0,-1 1-20 0,2 2-125 16,-2 0-37-16,3 1-28 0,4 0-109 15,0 0 48-15,-9 0-508 0,4 0-467 0,5 0 1 0,-7 0 0 16,1 0 676-16</inkml:trace>
  <inkml:trace contextRef="#ctx0" brushRef="#br0" timeOffset="1409.7">11659 4495 701 0,'4'3'1023'15,"-2"-3"-536"-15,0 1-42 0,0-1-35 0,4-1-36 0,-2 1-35 16,1-2-32-16,-1 2-28 0,12-8-29 0,-1 3-28 15,-3-2-21-15,0 1-17 0,1 0-20 0,-2-2-13 16,-1 1-12-16,0 1-8 0,0-2-17 16,3 0-29-16,-3 0-9 0,0-1-83 0,1 1-76 15,-1 1-42-15,-1 0-42 0,-4 3-47 0,2-1 22 0,-2 3-569 16,-2-2-373-16,1 0 1 0,-1 2 0 0,-1-1 566 16</inkml:trace>
  <inkml:trace contextRef="#ctx0" brushRef="#br0" timeOffset="1845.52">11897 4267 536 0,'4'-12'811'0,"-2"6"-378"16,4-5-28-16,1-1-30 0,-2 1-35 0,0 2-32 15,0 2-30-15,0 1-27 0,3-2-22 16,1 0-34-16,-1 4-15 0,0-2-18 0,-4 4-22 15,1 1-13-15,-1-1-13 0,1 0-6 0,-2 1-7 0,1 1-15 16,-4 0-10-16,0 0-7 0,0 0-5 16,18 15-4-16,-9-5 0 0,-5-3 2 0,2 6-4 15,-2-2 0-15,-3 0-1 0,0 5 3 0,-1 3-1 0,0 1-3 16,0-8-6-16,0 5 8 0,0 4-8 16,-10 25-2-16,6-23-4 0,0 2 2 0,-1-1 0 0,0 1-6 15,0-3 3-15,-1 0 2 0,2-1-4 0,-1 0-3 16,1-3 2-16,1-3-6 0,0 0-1 15,2-4 1-15,-2-2-1 0,3-3 0 0,-2-2 6 16,2 1 8-16,0-5 16 0,0 0 5 0,0 0 16 16,0 0 3-16,0 0 8 0,0 6-1 0,0-6 6 15,9 7-2-15,-8-7-5 0,4-1-8 0,-1-2-4 16,0 0-8-16,8-4-5 0,1-3-6 0,2-1-12 16,-1 1-14-16,0 1-25 0,1-1-28 0,-3 2-26 15,0 2-23-15,1-3-46 0,0 3 12 0,-1 0-134 16,1 0-42-16,-1-1-100 0,-4 3 37 0,1 2-544 15,-1-2-508-15,-4 1 0 0,-1-1 1 0,0 0 695 16</inkml:trace>
  <inkml:trace contextRef="#ctx0" brushRef="#br0" timeOffset="2697.55">12375 4180 554 0,'0'0'766'0,"-11"-10"-391"0,11 11-16 16,-4 2-8-16,4-1-26 0,-4 2-20 16,-2 8-18-16,-1 2-15 0,1-2-8 0,0 2-21 0,0 0-12 15,2 2-23-15,-1 0 2 0,2 2-9 0,1 0-16 16,1 2-12-16,-3-3-14 0,4-8-14 16,0 4-8-16,0 1-8 0,0 2-12 0,12 13-4 15,-7-15-10-15,2-1-8 0,0-1-2 0,1-2 4 16,-1-5 1-16,-2 1 5 0,0-3 0 0,2-2 8 15,-4 1-3-15,4-2-1 0,-7 0 0 0,0 0-4 0,6 0-3 16,-6 0-3-16,19-20 1 0,-13 8-6 16,0-1-8-16,1-1-6 0,-6 0-6 0,3-1-14 15,0 1-10-15,-3 2-15 0,-1 1-14 0,0 11-22 16,0-14-27-16,-13-13-68 0,5 12-48 0,0 3 13 16,-2 0-124-16,-1 2-37 0,-2 2-44 0,1 0-174 0,-1 6 57 15,5-1-371-15,1 1-430 0,-2 1 0 0,4-1 0 16,-1 2 628-16</inkml:trace>
  <inkml:trace contextRef="#ctx0" brushRef="#br0" timeOffset="3347.67">12191 4893 937 0,'-3'-2'1246'0,"3"0"-661"0,-2 0-69 16,2 1-58-16,0 0-56 0,-2 0-51 0,2-1-40 15,0 2-31-15,0 0-28 0,0 2-18 0,0-1-14 16,2 2-16-16,0 1-4 0,2 12-14 16,-1-3-8-16,0 3-1 0,0 1-12 0,-1 1-10 0,0 2-13 15,0 0-12-15,2 2-11 0,-2 0-11 0,0 0-9 16,-2 3-7-16,4 2-9 0,-1-3-22 16,0-1-27-16,-1-2-30 0,1-2-29 0,1 0-18 0,-1-1-30 15,0-4-44-15,1 0 12 0,-2-5-103 16,1-1-17-16,-2-3 31 0,-1-2-2 0,2 0-17 0,-2-3-10 15,0 0-10-15,0 0 13 0,0-11 13 0,-2 4 19 16,1-7 28-16,1 4 17 0,-11-25 32 0,7 9 22 16,-3 0 23-16,0-2 20 0,2 2 38 15,0 1 28-15,-2-3 31 0,5-1 16 0,-3 1 8 0,4 4 9 16,-1 1 5-16,2-3 21 0,0 16-7 16,0-8-7-16,0 1-13 0,0-1-12 0,12-16-13 0,-6 21-12 15,2 1-1-15,-2 1-8 0,5 2-7 0,-1 3-3 16,-1 2-4-16,2 2-1 0,-4 1-1 15,1 1 1-15,-8 0-6 0,7 0 1 0,1 0 2 16,12 13 2-16,-11-8 1 0,-3 1-1 0,0-1 5 0,-3 2-3 16,0-2 19-16,2 10 9 0,-4-4 3 15,-1 1 0-15,0-12 7 0,0 8-5 0,0 3 1 0,-14 11-8 16,8-7-3-16,-2-2-2 0,0 0-3 16,-1 1-5-16,-1-4-14 0,-3-2-25 0,3 1-26 15,-2-2 4-15,3-3-59 0,3 0-27 0,-1-1-32 16,2-2-26-16,0-1-30 0,5 0-75 0,0 0 28 15,-5 0-543-15,5 0-392 0,0 0 0 0,-11-10 1 0,11 8 590 16</inkml:trace>
  <inkml:trace contextRef="#ctx0" brushRef="#br0" timeOffset="4033.35">12318 5010 581 0,'0'0'879'16,"-5"0"-418"-16,5 0-37 0,0 0-39 0,-9-10-41 15,8 9-33-15,0 0-35 0,-1-3-28 0,2 3-27 16,0 0-21-16,0 0-22 0,0-1-20 0,-2 1-14 16,2-1-16-16,0 1-18 0,0 1-11 0,0-1-14 15,0 0 0-15,0 1-10 0,0 0-4 16,0-1-8-16,0 1-8 0,0 0-8 0,0-1-8 0,0 1-7 15,0 0-1-15,0 0-3 0,0-2-4 0,0 2-5 16,0 0 2-16,0 0-5 0,0 0 0 16,0 0-2-16,0 2-2 0,2-2 0 0,-2 0-3 0,0 0 1 15,0 0 2-15,2 0 11 0,-1 1 29 16,0 0-5-16,1 0 32 0,2 0 3 0,-1 2-5 16,0-2-2-16,10 5 4 0,-3 0 0 0,-4-2-2 0,3 1-2 15,1 1 1-15,2 0-7 0,-1 1-7 16,-1 0 0-16,1 0-6 0,1 1-6 0,0 1-6 15,-1 0-2-15,-1 1-1 0,2 2-6 0,-1-1-1 16,-3 1-2-16,3 1-8 0,0 3-25 0,-3-2-33 16,1 0 4-16,0-2-113 0,-1 0-39 0,0-1-37 15,0-1-34-15,-2-3-61 0,-1-1 30 0,1-2-534 0,-4-3-437 16,0-1 1-16,-2 0 0 0,0 0 627 16</inkml:trace>
  <inkml:trace contextRef="#ctx0" brushRef="#br0" timeOffset="4537.54">12533 4813 706 0,'0'-6'1044'0,"0"0"-566"0,0 6-49 0,0 0-62 16,0 0-35-16,0 0-5 0,5-6-25 0,-3 7-17 0,0 3-2 16,6 6-17-16,0 2-19 0,1-2-18 15,-3 5-12-15,-2-1-15 0,4 4-10 0,-3-1-13 16,1 2-16-16,-2 1-14 0,-2-1-11 0,6 5-11 15,-4 0-9-15,-1-1-12 0,-1-2-9 0,0 0-21 16,1 0-16-16,-1-3-36 0,1 1-36 0,-1-7-42 16,0-1 7-16,1-1-86 0,-3-3-34 0,1-1 12 15,1-2 5-15,-2-1-12 0,0-2-16 0,0-1-11 16,-2-1-4-16,1-1 6 0,1 0 6 0,-3-2 12 16,-3-11 14-16,0-3 14 0,-1-3 13 0,1-2 18 15,-2-1 24-15,4-2 25 0,-3 0 34 0,1 1 24 16,3 1 30-16,0 0 20 0,-1 1 22 0,4 1 19 15,-2-1 29-15,1 2 6 0,1 0 13 0,0 11 1 16,0-4-14-16,0-1 12 0,10-16-10 0,-5 18-13 16,2 1-10-16,-3 0-6 0,2 1-6 0,2-1-2 15,1 3-5-15,1 1-2 0,2 1-4 0,-1 0-6 16,0 1 2-16,-3 2-6 0,-1 0-3 0,0 2 5 16,-2 1-10-16,0 0 0 0,-1 1-8 0,-1 0 0 15,0 0-1-15,-3 0 9 0,0 0 6 0,0 0 5 16,0 0 9-16,9 10-3 0,-9-6-7 0,2 0-10 0,-2 3-1 15,0 11-4-15,0-9 0 0,0 5-5 16,0 1-7-16,-13 19-18 0,10-18-31 0,-2 0-21 16,0-1-37-16,0-2-43 0,0-1 13 0,0 2-87 15,0-3-64-15,-2-2-33 0,0-1-56 0,2-3 35 16,0-1-543-16,0-1-456 0,1-2 0 0,0-1 0 16,4 0 650-16</inkml:trace>
  <inkml:trace contextRef="#ctx0" brushRef="#br0" timeOffset="4937.64">12821 4556 696 0,'2'-1'934'15,"-2"-1"-539"-15,2 1-39 0,0 0-34 0,-1 1-21 16,1 0 4-16,-2 0-17 0,0 0-22 15,0 0-8-15,0 0-25 0,0 0 10 0,0 0-7 0,12 11-8 16,-10-9-13-16,1 2-3 0,-1 0-14 0,-2-1-10 16,1 1-13-16,1-1-10 0,-2 3-11 0,2-3-13 15,1 2-6-15,-1 9-8 0,2-1-7 0,0 1-7 16,-4-3-7-16,2 0-4 0,2 3 0 0,-2 2-4 16,-1-1-6-16,0-2-3 0,1 0-10 15,0-4-3-15,1 8 0 0,-2-1-13 0,0 1-5 0,2 0-3 16,0 1 3-16,-2-1-12 0,2 1-4 15,-1 1-3-15,-2-1-33 0,2-1-6 0,1 0 0 0,-2-2 0 16,3 1 0-16,-2-3 0 0,-2-2 0 16,2-2 0-16,-1-2 0 0,2 6-44 0,-1-3-45 15,0-2-31-15,-1-4 12 0,0 1-80 0,0-1-7 16,-1-1 7-16,2-2-13 0,-2 0-19 0,0-1-25 0,0 0-48 16,0 0-31-16,0-10 32 0,0 4-336 15,-2 1-636-15,0-14 0 0,2 9 0 0,-6-20 632 0</inkml:trace>
  <inkml:trace contextRef="#ctx0" brushRef="#br0" timeOffset="5239.51">12852 4608 599 0,'0'-12'911'15,"-2"2"-453"-15,2 4-51 0,0 1-40 16,0 2-9-16,0 1-36 0,2 2 12 0,-2 2-20 16,0 0-16-16,2 2-23 0,0-1-20 0,1 13-18 15,5-2-24-15,-4 1-22 0,1 1-18 0,0-2-14 16,2-3-13-16,-1-1-5 0,3 0-18 0,-2-4-7 15,1-1-8-15,1-3 7 0,-1-2-14 0,0 0-9 16,17-11-8-16,-7 3-7 0,0-2-3 0,-2-3-8 16,0 1-4-16,-1-3-7 0,-1 0-5 0,1 1 3 15,1 0 5-15,-3 0 9 0,-1 3 0 0,-2 1-1 16,-1 2-10-16,-3 2-9 0,1 2-4 0,-4 3 5 16,3 1 8-16,-6 0 1 0,0 0 4 0,5 0-1 15,10 23 0-15,-8-7-5 0,0 1-3 0,-3 2-48 16,2 2-4-16,-2 1 0 0,0 2 0 0,1 0 0 15,-1 2 0-15,2-2-56 0,-2 5-267 0,-1 2 35 16,0-2-707-16,2 0-638 0,-3 2 1 0,-2-3 0 16,0-14 816-16</inkml:trace>
  <inkml:trace contextRef="#ctx0" brushRef="#br0" timeOffset="6153.53">14179 7949 781 0,'0'1'1138'0,"0"0"-630"16,0-1-48-16,0-1-29 0,0 0-32 0,0-3-32 16,0 0-36-16,0-1-33 0,0 0-27 0,0-15-18 15,0 11-16-15,0-9-26 0,0-2-2 0,0-5-12 16,10-29-9-16,-6 19-11 0,0-4-10 15,2-2-14-15,0-7-15 0,1-3-10 0,0-2-10 0,0-5-7 16,3-5-8-16,-1-1-16 0,-1-2-6 0,0-6-7 16,3-9-9-16,1-2-8 0,-1-2-8 0,1 3-3 15,0-2-7-15,5 4-4 0,-2 0-4 0,1 1-2 16,-2 2-5-16,3 2-2 0,0 3-2 0,1-5-1 16,-1 4-1-16,2 3-3 0,-5 1 2 0,2 3-5 15,0 2 3-15,-1 3-1 0,0 1-2 0,-1 3 2 16,-1 1-2-16,-1 3-2 0,0 3-10 0,-2 2 0 15,-1 5 0-15,-1 4 0 0,0 3 0 0,-1 5 0 16,0 5 0-16,-2-2-12 0,-3 2-43 0,1 3-40 16,-1 6-54-16,-1 4 15 0,-1 13-175 0,0-8-19 15,0 2-37-15,0 6 38 0,-8-7-549 0,4 8-510 16,2 1 1-16,0-1 0 0,-4 1 692 0</inkml:trace>
  <inkml:trace contextRef="#ctx0" brushRef="#br0" timeOffset="6459.56">14304 5348 806 0,'-3'2'1084'0,"1"-2"-654"0,2 0-45 0,2-3-35 16,1 1-39-16,8-9-31 0,1 0-28 0,1-2-24 16,2-1-21-16,3 0-21 0,-2-1-8 0,1 2-10 15,4-2-18-15,0-1 5 0,-1 4-9 0,1 1-6 16,1 2-10-16,-1-1-8 0,0 4 0 0,-1-1 2 15,-3 5-3-15,0 1 1 0,-9 1-8 0,2 0-3 16,17 11 1-16,-12-4 3 0,-3 3-1 16,2 1-1-16,-3 1-3 0,1 1-5 0,-3 2-3 0,1 1-3 15,-2 1-6-15,0 1-4 0,0 1-6 0,-1 3-8 16,-1 0-3-16,0 1-3 0,-2 0-8 0,2 0-9 16,-1 0-26-16,-2-1-25 0,0-1-31 0,3-1-47 15,-3 1 8-15,0-3-226 0,2 0-60 0,-1-3 37 16,-2-4-608-16,-2-3-535 0,0-3 0 0,0-5 0 15,-4 1 731-15</inkml:trace>
  <inkml:trace contextRef="#ctx0" brushRef="#br0" timeOffset="7293.84">14723 4007 554 0,'0'0'817'0,"0"0"-371"0,0 0-16 16,8-9-20-16,-7 10-42 0,-1 0-8 0,0 2-16 0,1-1-33 16,-1 3-13-16,2 10-8 0,2 4-23 15,-2-1-13-15,-1 1-16 0,-1 3-16 0,1 2-15 0,1-2-14 16,0 4-7-16,1 1-19 0,-2-2-12 0,2 5-9 15,0-3-11-15,0 1-13 0,-1-4-16 0,2-1-23 16,-1 0-21-16,0-3-34 0,1-2-16 16,1 0-30-16,-2-3-45 0,2-2 5 0,1 1-118 15,-2-6-20-15,-2-1-8 0,3-2-6 0,-3-2-35 16,-1-2 25-16,3-1-597 0,-4 0-434 0,0 0 0 16,0 0 0-16,11-10 625 0</inkml:trace>
  <inkml:trace contextRef="#ctx0" brushRef="#br0" timeOffset="7845.51">15035 4072 675 0,'0'0'987'0,"0"-8"-528"16,-11 1-36-16,9 7-40 0,1-1-25 0,-1 1-21 16,-1 0-29-16,-1 1-23 0,1 2-15 0,-4 7-21 15,0 2-20-15,1 2-13 0,-1 2-14 16,2 0-11-16,1 1-10 0,0 1-8 0,-1 0-10 0,3 3-3 16,-2-2-6-16,2 2-19 0,2 0-14 0,0-10-7 15,0 5-8-15,11 21-11 0,-8-19-5 0,4-1-7 16,-1-2-7-16,3-4-5 0,-1 1-1 0,1-3-1 15,2-3-2-15,0-2 2 0,-6-4 1 16,6 0-1-16,16-11-4 0,-12 2-5 0,-1-3-6 16,2-2-2-16,-3-3 0 0,-1 0-8 0,0-3-5 0,0 0-2 15,-4-2-1-15,-4 0 6 0,-2-1-40 16,1 1-2-16,-3 3 0 0,0 9 0 0,0-4 0 16,-12-16 0-16,7 16 0 0,-4 1 0 0,-1 3-28 0,0 0-84 15,-3 5 11-15,4 2-165 0,-1 2-44 16,4 0-35-16,6 1-106 0,-9 0 51 0,2 0-461 0,0 0-469 15,7 0 1-15,-8 0 0 0,2 0 664 0</inkml:trace>
  <inkml:trace contextRef="#ctx0" brushRef="#br0" timeOffset="8477.98">15420 3996 596 0,'0'0'909'0,"0"0"-425"0,0 0-45 16,0-5-29-16,0 5-40 0,0 0-40 0,0 0-32 15,0-8-29-15,0 9-29 0,-2 1-7 0,1 1-13 16,-1 0-18-16,0 1-9 0,-4 10-11 0,0 4-6 16,2 0-10-16,2 2-13 0,-4 1-15 0,6-2-10 15,-1 2-8-15,1-12-13 0,0 7-9 0,0 1-9 16,0 1-4-16,0 1-6 0,11 16 2 0,-3-20-2 15,-2-1-3-15,1-3 1 0,3-3 1 0,-2-1 6 16,4-3 3-16,-3-2-1 0,1-2 2 0,-10 0-5 16,11 0-4-16,15-13 1 0,-11 5-4 15,-5-5-2-15,3 0-3 0,-2-1-4 0,-3-1-1 0,-1-1 0 16,-2 1 1-16,-3 0-55 0,0 1-12 0,-2 1 0 16,0 5 0-16,0-5 0 0,-14-13 0 0,5 12 0 15,-1 1 0-15,1 2-4 0,-2 2-128 0,0 1 12 16,0 5-132-16,3 0-45 0,0 2-41 0,0 1 34 15,8 0-608-15,-8 0-546 0,-1 0 0 16,5 0 0-16,4 0 729 0</inkml:trace>
  <inkml:trace contextRef="#ctx0" brushRef="#br0" timeOffset="8945.6">15653 3970 879 0,'0'0'1104'0,"0"0"-655"0,0-6-33 16,0 6-43-16,0 0-38 0,0 0-24 0,3-6-25 16,-4 8-34-16,-1 1-14 0,0-1-9 0,2 3-5 15,0 0-20-15,-2 0-17 0,0 11-19 0,2 3-7 16,-2-1-15-16,0 0-10 0,2-8-9 0,0 3-15 16,0 3-6-16,0 2-5 0,13 19-3 15,-7-20-1-15,0-3-3 0,2 1-3 0,1-3-1 0,1-1 2 16,-2-2 2-16,4-2 4 0,-3-4-1 0,1-2 10 15,-10-1 3-15,12 0-3 0,17-10-6 0,-16 2-10 16,2-2-7-16,-1 0-3 0,-2-4-7 16,-1 1-33-16,-1-1-41 0,-2-4 0 0,-4 1 0 15,0 2 0-15,-1-1 0 0,-3 4 0 0,0 12 0 0,0-14 0 16,-9-11 0-16,1 12 0 0,0 3-58 0,-2 2-198 16,1 3-38-16,-4-1-87 0,-3 2-152 0,10 4 56 15,-4 0-383-15,-4 0-473 0,1 0 0 0,1 0 0 16,-9 11 666-16</inkml:trace>
  <inkml:trace contextRef="#ctx0" brushRef="#br0" timeOffset="9443.53">15278 4784 709 0,'-2'1'1083'15,"2"2"-559"-15,-1-3-50 0,1 0-48 0,1 0-46 0,-1-2-32 16,3 1-32-16,-1 0-26 0,2-1-27 0,-1 1-19 16,9-6-25-16,2 1-17 0,-1 1-22 15,-1-1-19-15,3 0-14 0,-5 1-17 0,2 0-31 16,0 2-22-16,-3 0-35 0,-1 0-6 0,5-2-91 0,-3 0-89 16,0 1-47-16,-3 0-75 0,0 1 26 15,0-1-536-15,-3 1-394 0,2-1 0 0,-3 1 1 16,2 0 584-16</inkml:trace>
  <inkml:trace contextRef="#ctx0" brushRef="#br0" timeOffset="10231.64">15620 4609 778 0,'-2'-3'1128'16,"0"-2"-634"-16,2 5-44 0,0 0-42 15,0-12-48-15,13-14-38 0,-7 14-37 0,4 1-29 0,-4 1-30 16,5 0-27-16,2 1-19 0,-3 2-20 0,0-1-19 16,4 6-27-16,-3 0-10 0,-1 2-24 15,-10 0-18-15,8 0-20 0,10 11-10 0,-9-4-7 0,-1 5-3 16,1 1-5-16,-7 2 2 0,2 1-9 0,-4 2 8 15,0-7 1-15,-10 42 37 0,7-32-17 16,-3 1-4-16,0-2 39 0,-2 1 9 16,2-3 13-16,-1-1 6 0,1-2 5 0,0-1 1 15,4-4-1-15,-2-2 3 0,1-2-2 0,2-2 3 16,0 0 0-16,-1-2-2 0,2 0-4 0,-2 1-11 0,2-2-14 16,0-1-12-16,0 0-43 0,4 0-20 15,-2 0-14-15,1-2-22 0,1-1-28 0,6-4-41 0,-2 2 10 16,3-1-110-16,0 0-32 0,1-2-23 0,0-2-28 15,1-1 32-15,-1 1-487 0,-2-1-621 16,3 0 0-16,-1-1 0 0,0 0 679 0</inkml:trace>
  <inkml:trace contextRef="#ctx0" brushRef="#br0" timeOffset="10473.54">15933 4624 2330 0,'4'-4'1055'0,"-2"2"-635"0,0 1-37 16,-1 0-38-16,0-1-34 0,1 2-33 0,-2 0-24 15,0 0-17-15,0 0-22 0,4 10-17 0,-4-6-17 16,0 0-16-16,2 1-16 0,-2 0-10 0,1 1-10 15,4 9-10-15,-3-5-13 0,3-1-7 0,3 3-5 16,0-2-6-16,0-1-2 0,1-1-1 0,-3-3 1 16,0-1 1-16,1-3-1 0,-2-1 6 0,-5 0-11 15,7 0-6-15,3 0-3 0,9-20-4 0,-9 9-4 16,0 2-50-16,-3-4-14 0,0 2 0 0,-4-1 0 16,-1-1 0-16,1 5 0 0,-3 8 0 0,0-10 0 15,0-3 0-15,-11-9 0 0,5 10-45 0,-2 2-258 16,-3 2-61-16,0-1-109 0,3 4 48 0,-1 1-465 15,0 2-533-15,3-1 0 0,-1 0 0 0,2 1 712 16</inkml:trace>
  <inkml:trace contextRef="#ctx0" brushRef="#br0" timeOffset="10861.54">16187 4400 874 0,'2'0'1161'0,"-2"0"-652"0,2-1-51 0,0 1-47 16,-1 0-51-16,-1 1-48 0,1-1-31 0,1 2-38 16,-2 1-22-16,2 1-5 0,-2 1-21 0,3 9-19 15,1 2-13-15,-1 0-8 0,-2-2-1 0,5 5-8 16,-1-2-10-16,-2-2-9 0,2 3-8 0,-1-4-10 15,4 3-2-15,-1-3-4 0,1-1-5 0,1-1 0 16,1-2 0-16,0-2 1 0,0-1-3 0,-2-2-1 16,3-1 3-16,-1-3-4 0,-10-1 2 0,10 0 0 15,2 0-6-15,13-16-3 0,-11 8-6 0,-3-3-2 16,-2 1-8-16,1-1-2 0,-4-3-59 0,-4 0-10 16,2 0 0-16,-2 0 0 0,-2 6 0 15,0-4 0-15,-15-18 0 0,8 15 0 0,-4 0 0 0,-2 1-6 16,-1 0-137-16,-2 2 14 0,-3 4-107 0,5 0-30 15,-3 3-24-15,2 3-121 0,-1 0 45 0,7 2-497 16,-3 0-508-16,2 0 1 0,-2 0 0 0,4 0 685 16</inkml:trace>
  <inkml:trace contextRef="#ctx0" brushRef="#br0" timeOffset="11491.6">16626 4300 856 0,'0'-1'1198'0,"0"1"-654"0,0 0-59 16,0 0-47-16,-5-3-43 0,4 5-40 0,-1 0-29 15,1 0-29-15,0 3-33 0,-2 0-24 0,-1 10-21 16,3-1-24-16,-2 4-15 0,1 1-18 0,2-1-18 15,0-9-6-15,0 5-11 0,0 2-10 0,10 17-11 16,-6-16-6-16,-1 0-5 0,3-3-5 0,0 0-3 0,0-3 3 16,3 1 5-16,-3-5 3 0,0-1 3 15,-2-3 7-15,2 0 2 0,-1-3 1 0,2 0-3 16,-7 0-5-16,9 0-6 0,14-12-85 0,-13 1-12 16,3 1 0-16,-4-2 0 0,-2-1 0 0,-3 1 0 15,2-2 0-15,-3 2 0 0,-3 0 0 0,0 4 0 0,0-4 0 16,-13-12 0-16,7 10 0 0,-4 1-48 15,1 4-271-15,-5-1-35 0,-1 3-59 0,3 0 40 16,-5 3-522-16,2-1-553 0,1 3 1 0,2-1 0 16,2 0 723-16</inkml:trace>
  <inkml:trace contextRef="#ctx0" brushRef="#br0" timeOffset="12291.41">16849 3866 705 0,'2'-3'1065'0,"0"1"-556"0,0 0-52 0,-2 1-69 0,3 1-22 16,-1 1-14-16,-2 1-7 0,3 0-9 0,-1 2-13 16,-1 0-23-16,3 11-15 0,1-1-17 0,0 4-17 15,-1-1-14-15,0 2-16 0,0 0-12 0,1-1-20 16,-1 3-19-16,-2 1-12 0,0 3-13 15,2 0-15-15,-2-1-16 0,1-1-20 0,0-1-23 0,-3 0-29 16,4-2-18-16,-3-2-20 0,3-1-32 0,-4-5-42 16,2-1-36-16,-1-3 9 0,0-1-78 15,-1-1-1-15,2-2-18 0,-2-2-26 0,2-1-12 16,-4-4-4-16,4 0 6 0,-4 0 5 0,2-2 15 0,-2-10 20 16,2 4 25-16,-6-21 22 0,3 8 28 15,-1-2 32-15,1 1 40 0,-4-27 56 0,5 30 44 16,1-3 27-16,0 2 25 0,0 0 7 15,1 12-10-15,0-4 34 0,0-3-4 0,0-2-9 16,10-18 2-16,-7 21-6 0,-1 2-12 0,3 1-9 16,1 1-12-16,0 2-15 0,2 1-7 0,3 3-17 15,1 1-7-15,-2 1 0 0,3 1 6 0,-3 3-6 16,0 0-2-16,-1 0-4 0,-9 1 1 0,10 0-9 0,-3 0-4 16,5 0-8-16,10 11-9 0,-11-5-5 15,8 5-8-15,-14-5-4 0,0 1-1 16,-1-1 4-16,-2 2 5 0,-1-2 3 0,-1 2-1 0,0 0 0 15,0 7-5-15,-12 18 2 0,4-13 8 16,-2 0-7-16,-2-1-18 0,0 1-6 0,-3-3-3 16,3 2 4-16,-3-1-13 0,0-3-2 0,1 1 13 15,2-3-3-15,-1-1 5 0,2 0 2 0,3-4 12 16,2-1-1-16,-2-2 41 0,5-1 15 0,2-1 12 16,-1-2 12-16,0 1 7 0,2 0-1 0,0-2-6 15,0 0-11-15,0 0-1 0,4 0-3 0,-3-3-1 16,4 3 2-16,-3-1 0 0,3-3 3 0,8 0 0 15,2 0-4-15,-1 0-3 0,3 3-7 0,-2-1-6 16,-1 2-10-16,-8 0-8 0,2 0-9 0,3 0-14 16,3 0-17-16,15 10-19 0,-14-5-27 0,-3 3 7 15,3-1-112-15,0 1-94 0,-3 1-35 0,0-2-156 16,-1 0 50-16,-1-1-394 0,-1-3-479 0,-4-1 0 16,2 0 1-16,-7-2 638 0</inkml:trace>
  <inkml:trace contextRef="#ctx0" brushRef="#br0" timeOffset="12689.6">17360 3816 1054 0,'2'-3'1208'0,"-2"0"-659"16,0 2-61-16,3-1-58 0,-2 1-53 16,0 0-29-16,0 1-15 0,-1 0-20 0,0 0-21 15,0 0-21-15,0 0-11 0,9 12-17 0,-2 1-14 16,-2 0-10-16,0 2-11 0,0 1-10 0,0 2-12 0,1 0-15 15,0 0-11-15,0 6-12 0,1-3-12 16,0-1-13-16,0 2-10 0,-1 1-11 0,0-1-70 0,0-1-32 16,1 1 0-16,-3-1 0 0,1-3 0 0,-2 0 0 15,2 0 0-15,-3 0 0 0,3-3 0 16,-2-3-103-16,-1-4-137 0,0-1-24 0,2-3-4 0,-4 0-23 16,0-4-54-16,0 0 36 0,-4 3-464 0,2-6-627 15,-5-5 0-15,-1-3 1 0,0-2 699 16</inkml:trace>
  <inkml:trace contextRef="#ctx0" brushRef="#br0" timeOffset="12973.52">17362 3910 658 0,'0'-21'935'0,"0"1"-481"0,0 10-15 0,0-4-42 0,10-18 27 16,-5 13-24-16,1 2-25 0,2 1-29 16,-2 1-28-16,5 4-42 0,-3-1-24 0,2 2-27 15,0 0-18-15,1 3-29 0,2 0-17 0,-1 4-14 16,-2 1-14-16,0 0-14 0,-1 1-5 0,-1 1-12 15,-8 0-10-15,10 0-8 0,2 0 0 0,-2 0-18 0,8 12 5 16,-12-8-12-16,2 5-1 0,-1-1 1 16,-4-1-1-16,1-1 7 0,-1 3 2 0,1 4-2 15,-3 1 4-15,-1-4-3 0,0-1-2 0,0 2-4 16,-9 18-6-16,3-12 1 0,-1 1-7 0,-1-1-1 16,-1 0-3-16,1-1-8 0,-4-4-19 0,0-1-19 15,1 0-23-15,-3-3-29 0,5 1-31 0,-1-2 8 0,-2-1-195 16,4-3-43-16,-3-3-60 0,5 1 36 15,-1-1-519-15,7 0-554 0,0 0 0 0,-3 0 1 16,3 0 705-16</inkml:trace>
  <inkml:trace contextRef="#ctx0" brushRef="#br0" timeOffset="14169.53">17683 3730 797 0,'2'-2'1099'0,"0"1"-648"16,-2 0-45-16,2 0-60 0,0 0-83 0,-2 1-60 16,2 0-56-16,-2-1-33 0,0 1-29 0,4 0-28 15,-2 0-26-15,-1 0-11 0,-1 0-1 0,0 0 11 16,0 0 20-16,0 0 49 0,0 0 28 16,0 0 30-16,0 0 39 0,5 0-21 0,-5 0 63 15,0 0-1-15,0 0 0 0,0 0-11 0,0 0-17 0,0 0-16 16,5 0-19-16,-5 0-23 0,0 0-16 0,0 0-20 15,0 0-11-15,0 0-12 0,0 0-2 0,6 0-5 16,-6 0-5-16,0 0-4 0,9 8-1 0,-9-7 3 16,1 0-3-16,0 2-4 0,0-3 0 15,-1 1-1-15,2 1-1 0,-2-2 3 0,0 2-3 0,0-1-1 16,2 0-2-16,0 0-4 0,-1 0-31 16,0 0-31-16,-1-1 0 0,0 2 0 0,1-2 0 15,-1 1 0-15,0-1 0 0,0 1 0 0,2-1 0 0,-2 2 0 16,0-2 0-16,2 0 0 0,-2 1 0 15,0-1 0-15,0 0 0 0,0 1 0 0,0-1 0 16,0 0 0-16,0 0 0 0,0 0 0 0,1 0 0 0,-1 0 0 16,0 0 0-16,0 0 0 0,-1 1 0 15,1-2 0-15,0 1 0 0,0 0 0 0,0 0 0 0,0 0 0 16,0 0 0-16,0 0 0 0,0-1 0 0,0 1 0 16,0 1 0-16,0-1 0 0,0 0 0 15,0 0 0-15,0 0 0 0,0 0 0 0,0 0 0 16,0 0 0-16,0 0 0 0,0 0 0 0,0 0 0 15,0 0 0-15,0 0 0 0,0 0 0 0,0 0 0 16,0 0 0-16,0 0 0 0,0 0 0 0,0 0 0 0,0 0 0 16,0 0 0-16,0 0 0 0,0 0 0 15,0 0 0-15,0 0 0 0,0 0 0 0,0 0 0 16,0 0 0-16,0 0 0 0,0 0 0 0,0 0 0 16,0 0 0-16,0 0 0 0,0 0 0 0,0 0 0 15,0 0 0-15,0 0 0 0,0 0 0 0,6 21 0 16,-2-3 0-16,-1-2 0 0,0 2 0 0,3 3 0 15,-2 1 0-15,3 0 0 0,-1 0 0 0,-2 0 0 16,3-2 0-16,1 4 0 0,-2-4 0 0,-2 0 0 16,2-2 0-16,-2-3 0 0,2 4 0 0,-1-1 0 15,-1 0 0-15,0-2 0 0,-2 0 0 0,2-6 0 16,-3 0 0-16,1-3 0 0,-1 0 0 0,-1-3 0 16,2 2 0-16,0-3 0 0,-2-2-79 15,0 0-151-15,-2-2-22 0,2-1-6 0,0-2 7 0,-2 0 2 16,-1-9 7-16,0-4 0 0,-1-3 7 0,0-1 15 15,0-1 28-15,-3-4 32 0,1 0 42 0,-2-1 33 16,2 3 30-16,-1-3 24 0,2 2 23 0,0 0 20 16,0 0 23-16,-2 0 30 0,2 0 39 0,3 5-10 15,-1-2 85-15,1 2 11 0,1 4 9 16,-3 0 0-16,2 4-1 0,1 3-6 0,1 2-19 0,0 2-26 16,0 0-19-16,0 2-19 0,0-1-17 0,0 4-5 15,0 0 3-15,3 0 3 0,1 1-3 16,-2 3-3-16,1-2-2 0,5 10-5 0,-1 1-4 15,0 0 3-15,-1 1-55 0,1 1-24 0,1 2 0 16,1 0 0-16,-2-3 0 0,0 1 0 0,1-2 0 16,-1-2 0-16,1-1 0 0,-2-3 0 0,0-2 0 0,2-2 0 15,-1-2 0-15,-2-1 0 0,9 0 0 16,13-17 0-16,-14 5 0 0,2-3 0 0,-1 1 0 0,1-3 0 16,-3 1 0-16,-3 0 0 0,3 0 0 15,-6 3 0-15,3 2 0 0,-4 3 0 0,0 1 0 16,-3 3 0-16,0 0 0 0,0 2 0 0,0 2 0 15,-2 0 0-15,0 0 0 0,6 10 0 0,-2 6 0 0,-2 5 0 16,2 1 0-16,-1 2 0 0,-1 2 0 16,0 1 0-16,-2 2 0 0,0 2 0 0,0-16 0 15,0 7 0-15,0 5 0 0,-11 32 0 0,8-21 0 16,-4-1 0-16,1 3-10 0,0-1-1025 0,-4-3-752 16,1-2 0-16,-4-3 1 0,1-4 893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74.44446" units="1/cm"/>
          <inkml:channelProperty channel="Y" name="resolution" value="2087.0700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4T01:54:29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12053 9053 223 0,'0'0'530'0,"-7"0"-125"16,7 0 12-16,0 0-31 0,0 0-25 15,-5 0-25-15,5 0-25 0,0 0-20 0,0 0-21 16,0 0-20-16,0 0-23 0,-5 0-21 0,5 0-16 16,0 0-17-16,0 0-17 0,0 0-15 0,0 0-16 15,0 0-13-15,0 0-9 0,0 0-9 0,0 0-8 0,0 0-9 16,0 0-12-16,0 0-58 0,0 0-55 16,-5 0-63-16,5 0-55 0,0 0-104 0,0 0 28 15,0 0-457-15,0 0-303 0,0 0 0 0,-7 7 1 16,8-8 500-16</inkml:trace>
  <inkml:trace contextRef="#ctx0" brushRef="#br0" timeOffset="1520.74">12516 9193 638 0,'-2'-2'832'0,"1"0"-457"0,-3-1-25 16,2 1-27-16,2-1-25 0,-2 1-26 0,0-1-16 15,0 1-17-15,2 0-12 0,-4-1-13 0,3-1-10 16,-1 2-8-16,-2 0 3 0,3-1-19 0,-2 1-20 16,-1-1 13-16,2 0-4 0,-2 0-15 0,2 1-9 15,-2 0-15-15,-1-1-13 0,2 2-9 0,-2 0-9 16,1-1-14-16,0 1-10 0,-2 1-6 0,1 0-7 15,-5 0 44-15,-2 0-61 0,-10 14-3 16,11-9-5-16,-2 3-3 0,3-1-2 0,0 3-5 16,2-1 1-16,1 2-3 0,1-4-7 0,2 2-1 15,0-2-2-15,1 1 1 0,1-1 2 0,-1-1 3 16,3 0-8-16,-2 1-2 0,2-3-3 16,0-4 1-16,0 0-5 0,0 8 0 0,0-8-3 15,0 7 2-15,0-7-1 0,9 13-2 0,-6-11 1 0,-1 1-1 16,3 0-2-16,0-3-14 0,0 0-9 15,0 0-4-15,4 0 3 0,9-10-13 0,-5 3-1 0,-2 0 2 16,-1 0 4-16,-3 1 3 0,0 0 5 0,-3 0 1 16,0 1 7-16,1 1 11 0,-3 1-2 15,1 0 26-15,-1 1 5 0,-1 0 2 0,1-1-7 16,0 2 6-16,0-1-4 0,-2 1-4 0,2 0-2 0,-1 1-10 16,0-1 1-16,-1 1-3 0,2 0 4 15,-2 0 3-15,0 0 9 0,0 0 6 0,0 0 4 0,0 0 3 16,0 0 6-16,2 11 7 0,-2-6 7 15,0-2 1-15,0 2-3 0,0 0 3 0,0 0-2 16,0 1-4-16,0 0 1 0,0 0-6 0,2 11-5 0,-2-2-1 16,0-3-3-16,0-1-4 0,2 6 0 15,-1-5-2-15,1 0-4 0,-2-4 1 0,1 2 1 16,1-2 2-16,0-1-5 0,0-1-2 0,3 9-15 0,-3-4-28 16,2-3-59-16,-2-1 9 0,2 2-86 15,-1-5-36-15,-2 0-36 0,3 0-33 0,-1 0-23 16,-1-1-34-16,2 1 34 0,6 4-525 0,-4-4-387 15,-6-4 0-15,7 0 0 0,-2 0 601 0</inkml:trace>
  <inkml:trace contextRef="#ctx0" brushRef="#br0" timeOffset="1987.48">12660 9243 618 0,'6'-8'832'0,"-4"6"-453"0,-2 1-31 0,0-1-37 16,0 2-28-16,0-1-27 0,2 0-22 0,-2 1-16 15,0 1-16-15,0-1-18 0,-2 1-9 0,2 0-10 16,0 1-1-16,-2 1 5 0,2 1-7 0,-2-1-2 16,2 1-5-16,0 0-15 0,-1 1 0 0,1-1-7 15,-1 2-5-15,1-1-6 0,-2 1-7 0,2 13-10 16,-2-5-9-16,0 0-9 0,2-3-4 0,0-1-9 15,0-10-4-15,0 9-8 0,0 3-3 0,0 1-1 16,12 15-10-16,-9-17-1 0,2 1-4 0,2-1-6 16,0-1 1-16,-2-2 9 0,3-2-8 0,-2-3 4 15,-1 1-4-15,1-1 1 0,0-2-3 0,-2 1-3 16,2-2 3-16,-6 0 2 0,0 0-3 0,5 0-2 16,13-11 0-16,-7 4 2 0,-1-1-2 0,-4-2-3 15,3 0 1-15,-6-1-2 0,4 0 0 0,-5 1-2 16,-2 0-1-16,0 1 3 0,0 0-4 0,0 9 0 15,0-11-5-15,-9-16-4 0,4 12 4 0,0 2-2 16,0 1-6-16,-4 3-6 0,5 0 4 0,-5-1-10 16,3 3-4-16,-2 2-11 0,4 0-11 15,-2 2-18-15,1-1-19 0,2 3-33 0,-2-2 9 0,1 2-80 16,1 0-38-16,0 1-25 0,1 0-60 0,2 0-22 16,0 0 30-16,0 0-519 0,0 0-448 0,0 0 0 15,0 0 0-15,0 0 624 0</inkml:trace>
  <inkml:trace contextRef="#ctx0" brushRef="#br0" timeOffset="2426.94">12921 9060 748 0,'0'-3'1024'0,"0"0"-591"0,0 0-42 0,0 2-44 16,1-1-34-16,-1 1-31 0,0 0-17 0,-1 2-17 15,1 0-17-15,-1 0-12 0,-1 3-21 0,2-1 0 16,0 4-10-16,0-3-15 0,-2 13-7 0,2-9-7 15,0 1-16-15,0 2-11 0,0 0-8 0,0 2-15 16,0 2-9-16,11 15-9 0,-7-17-3 0,0-1 0 16,2-1 4-16,-2-6 7 0,0 2 10 15,-1-4 6-15,1 0 9 0,0-2 2 0,0-1-1 0,-4 0-1 16,0 0-4-16,8 0-6 0,13-17-7 16,-15 6-8-16,1-1-6 0,-2 0-10 0,0 0-5 0,-1 1-8 15,-2 1-15-15,-1 2-55 0,-1-1 0 0,0 0 0 16,0 2 0-16,0-1-4 0,-9-9-104 15,6 11 10-15,-2 1-152 0,3 1-54 0,-3 2-43 16,2 0-41-16,0 0 42 0,1 4-528 0,-2-2-494 0,3 1 0 16,-2 0 0-16,1-1 684 0</inkml:trace>
  <inkml:trace contextRef="#ctx0" brushRef="#br0" timeOffset="4797.03">2720 10125 750 0,'-4'-2'1018'0,"2"1"-590"16,-1 0-33-16,1-2-43 0,2 2-34 0,-2-1-31 15,2 1-24-15,2 0-21 0,0 0-14 16,3-1-15-16,9-3-20 0,1 0 12 0,3 0-3 16,5-1-3-16,0 0-3 0,2 1-3 0,4-1-4 15,2 0-2-15,4-2-13 0,2 0-11 0,2 0-7 16,3-1-7-16,3 1-10 0,-1-1-11 0,3 1-12 0,0-3-4 16,0 1-8-16,6 0-8 0,-3 0-3 15,-3 0-10-15,4 1-8 0,-3 1-8 0,0-1-10 16,-4 2-11-16,-1 0-33 0,-3 1-26 0,-3 1-51 15,-1 0-58-15,-2 3 11 0,-5 0-254 0,1 2-120 16,-17 0 52-16,21 10-415 0,-17-3-499 0,-10-2 0 16,-3 0 0-16,-3-1 673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74.44446" units="1/cm"/>
          <inkml:channelProperty channel="Y" name="resolution" value="2087.0700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4T02:56:08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19898 7189 57 0,'0'-1'544'0,"-2"-2"-292"15,2 1 175-15,-2 1-33 0,2-2-16 0,-2 2-30 16,0-2-25-16,2 2-24 0,0 0-22 0,0 0-22 0,0 0-16 16,0-2-12-16,0 2-13 0,0 0-4 0,0-1-8 15,0 2-20-15,0 0 5 0,0 0-20 0,0 0-17 16,0 0-14-16,0 0-17 0,0 0-10 15,0 0-19-15,0 0 6 0,0 0-5 0,0 0-23 0,0 0-4 16,0 0-5-16,9-4-3 0,-6 4 2 16,-1 0-2-16,1 1 5 0,3 0 5 0,-3 1-7 0,10 2 1 15,-2-2-7-15,-3-1 1 0,4-1 2 16,5 1-1-16,-2 0-3 0,1 3-3 0,-2-3-5 0,3-1-1 16,-1 3-4-16,2-2-5 0,-1 1 3 15,0 0-8-15,-2 1 3 0,3 0-2 0,1-1 1 16,0-1 0-16,-3 3 0 0,3-4 0 0,1 1-3 15,-1-1 1-15,-11 0-8 0,9 0 4 0,1 0 2 0,0 0-5 16,2 0 0-16,0 0 1 0,1 0-2 16,-2 0-1-16,-1 0 0 0,1 0-2 0,-1 0 3 15,1 0-6-15,0 0 0 0,16-10 1 0,-20 9 0 16,3 0-4-16,1-2 1 0,-1 1-2 0,-3 0 1 16,-1 0 0-16,-1 1-3 0,-3 0 0 0,-4-1-5 15,1 1-11-15,-2-1-17 0,2 2-18 0,-3-1-53 16,-2 1 9-16,2 0-74 0,-2 0-22 0,0 0-36 15,-2 0-23-15,0 0-15 0,0 0-32 0,0 0 28 16,4 2-540-16,-5-1-474 0,-1-1 1 0,-1 0 0 16,-1 0 636-16</inkml:trace>
  <inkml:trace contextRef="#ctx0" brushRef="#br0" timeOffset="1308.17">15583 14397 669 0,'0'0'901'0,"0"0"-511"0,-6 0-33 15,6 0-37-15,0 0-33 0,0 0-25 0,0 0-28 16,0 0-20-16,-4 3-17 0,6-2-6 16,4 0-6-16,-2 1-11 0,12 1-10 0,1 0-5 0,0-1-7 15,4 1-5-15,-1-1-4 0,3 0-16 0,2 1 11 16,0 0-6-16,4-1 12 0,1-1-3 0,6 0-6 16,-2 0-4-16,4 1-7 0,3-2 1 0,1 0-6 15,4 0-5-15,-22 0-3 0,11 0-6 0,11 0-5 16,5 0-15-16,4 0-5 0,1 0-8 15,0 0-6-15,57-9-9 0,-59 9-2 0,-28 0-6 0,14 0-6 16,7 0-1-16,1 0-4 0,-3 0-4 0,7 0-16 16,45 12-23-16,-51-8-22 0,-2-2-21 0,-3 2-20 15,-2-1 6-15,-4 1-74 0,-2 0-45 0,-2 1-44 16,-4 1-44-16,-4-3-140 0,2 3 42 0,-11 1-429 16,2-3-439-16,-6 0 0 0,-5-3 1 0,-3 1 617 15</inkml:trace>
  <inkml:trace contextRef="#ctx0" brushRef="#br0" timeOffset="4331.96">4878 17862 784 0,'-2'2'450'0,"0"1"-15"0,-1-2-17 0,3 1-22 16,-2 0-22-16,0-1-37 0,1 0 10 0,0 0-29 16,1-1-28-16,-1 1-29 0,-2-1-28 0,3 0-26 15,-2 0-21-15,2 0-15 0,0-1-18 16,2 0-16-16,-2-1-2 0,3 0-13 0,-2 0-4 0,0-2-7 16,0 1-8-16,8-10-3 0,-1 1-4 0,1-1-10 15,1-2-3-15,0 2-5 0,0-3-1 0,2 0-8 16,1 0-19-16,3 0-2 0,-3-1-2 0,-1 0-7 15,1 0-3-15,-1-2-6 0,2 2 13 16,-2-2-21-16,0 5 0 0,-2-1-7 0,0 0 3 0,-2 2-2 16,3 1-1-16,-5 3-4 0,3-2-6 15,1-4-16-15,-8 10-7 0,2 0-9 0,-2 2-20 16,2 0 5-16,-4 0-41 0,2 1-19 0,2 0-12 16,-4 1-26-16,0-1-60 0,0 1-35 0,0 0-77 15,0 1 32-15,0 0-470 0,0 0-433 16,0 0 0-16,0 0 1 0,0 0 591 0</inkml:trace>
  <inkml:trace contextRef="#ctx0" brushRef="#br0" timeOffset="4725.16">4944 17545 647 0,'0'0'333'16,"0"0"106"-16,-7 0-42 0,7 0-41 0,0 0-36 15,0 0-34-15,-7-13-26 0,9 9-27 0,-1 0-22 16,1 1-21-16,5-7-20 0,3 0-27 16,0 2-13-16,1 1-13 0,0 1-11 0,1-1-12 0,0 3-10 15,2 0-7-15,-5 1-10 0,0-1-3 0,-2 2-9 16,1 1-8-16,-1 0-4 0,1 0-2 0,-4 1-5 16,2 0-1-16,-2 0 3 0,-4 0 8 15,0 0 2-15,7 0 7 0,-1 0 5 0,13 12 3 16,-11-5 15-16,2 1 7 0,-2 2 4 0,-2-3-8 15,-1 1 9-15,2 4 0 0,0-1-8 0,-2-1 0 0,-4 0-4 16,5 2-5-16,-1-3-5 0,-3 6-2 16,2 0-5-16,-2-3-5 0,0-1-4 0,0-2-7 15,-1-2-4-15,0 0 1 0,-1 0-1 0,1-1-6 16,-1 1-5-16,0 0-4 0,1-2-2 0,-1 0-9 16,0 1-15-16,0 0-18 0,2-1 0 0,-2 1-61 15,0-1-27-15,0 0-28 0,0 0-22 0,0 4-268 16,0-6 214-16,0-1-571 0,0-2-418 15,0 0 0-15,0 0 0 0,0 0 600 0</inkml:trace>
  <inkml:trace contextRef="#ctx0" brushRef="#br0" timeOffset="6985.78">10378 17260 752 0,'0'0'389'0,"0"0"11"0,0 0-30 0,0 0-135 0,0 0 81 16,0 0-23-16,0 0-17 0,0 0-27 16,0 0-19-16,-19 7-21 0,19-3-15 0,0-1-10 15,-2 2-14-15,1 0-14 0,-1 11-11 0,-1-3-7 0,-1 2-13 16,2 1 2-16,-2 1-3 0,0 1-9 15,1-1-7-15,-2 0-10 0,-2 1-10 0,3 0 5 0,0 3-7 16,-3-1 0-16,0 0 4 0,0 0-3 0,2 5 1 16,-2-2-5-16,-1 0-6 0,-1-2-8 15,3 1-2-15,-1-2-1 0,2 1 11 0,0-2-21 16,1 0-16-16,-2 0 10 0,2-2-7 0,0 2 0 16,0 0-15-16,4-3-5 0,-4-2-45 0,3-3 4 15,0-3-63-15,0 0-20 0,1-3-25 0,0 0-9 0,0-1-9 16,0 0-11-16,-1-2-115 0,-1 0 28 15,2-1-509-15,-2 1-424 0,2-2 0 0,0 0 1 16,0 0 587-16</inkml:trace>
  <inkml:trace contextRef="#ctx0" brushRef="#br0" timeOffset="8405.35">10105 17406 613 0,'0'6'323'0,"0"-6"141"0,-4 0-39 16,4 0-35-16,-8 11-26 0,4-10-26 0,4 0-28 15,-2 0-30-15,2 0-22 0,-2-1-26 0,1 2-21 16,-1-2-21-16,2 1-18 0,0-1-22 0,0 0-20 16,0 0-9-16,-2 0-13 0,4 0-3 15,1-1-8-15,1-1-7 0,0-1 0 0,7-4-12 0,1-1-5 16,3 0-5-16,-2-2-12 0,1-3-10 0,3 1-3 16,2-2 0-16,-2 1 108 0,-1 0-117 0,7-1-3 15,-5 0 1-15,2 0-6 0,-4 1-5 0,2 2-2 16,-1-4-8-16,0 3-4 0,-2 2 0 0,-2 0-1 15,2-1-2-15,-4 4-3 0,1 2-2 16,-2 0 0-16,-4 0-5 0,1 2 2 0,-1 1 3 0,-2 1-4 16,2 1 3-16,-6 0 4 0,0 0 17 15,6 0 8-15,-6 0-3 0,19 16 14 0,-11-9 8 0,-1 1 6 16,1 4 0-16,0 0-107 0,0 1 106 0,-2 0 1 16,1 1-4-16,1 1-1 0,0 2 1 15,-2 1-4-15,1 0 1 0,3-1-6 0,-2-1-4 0,0 1 0 16,0 0-5-16,1 1 1 0,-3-2 9 0,2 0-16 15,-1 1 0-15,2 0-4 0,-1-3-20 0,-3 0-20 16,4-2-14-16,-4 0 4 0,4 0-69 0,-7-2-29 16,2-3-33-16,0 1-22 0,-3-4-35 0,1 1 21 15,-1-2-605-15,-1-1-484 0,0-1 0 16,0-1 0-16,-1-1 643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0824C7FC-444B-4BA0-A550-3AE1B736A882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CE6D063-B882-4744-8197-172096859D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1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6D063-B882-4744-8197-172096859D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8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Materials</a:t>
            </a:r>
          </a:p>
          <a:p>
            <a:r>
              <a:rPr lang="en-US" dirty="0"/>
              <a:t>Metals, used on only small-scale turbines due to weight and metal fatigue –Aluminum and Steel</a:t>
            </a:r>
          </a:p>
          <a:p>
            <a:r>
              <a:rPr lang="en-US" dirty="0"/>
              <a:t>Fiberglass (</a:t>
            </a:r>
            <a:r>
              <a:rPr lang="en-US" dirty="0" err="1"/>
              <a:t>Prepreg</a:t>
            </a:r>
            <a:r>
              <a:rPr lang="en-US" dirty="0"/>
              <a:t>), glass fiber reinforced polyester or epoxy </a:t>
            </a:r>
          </a:p>
          <a:p>
            <a:r>
              <a:rPr lang="en-US" dirty="0"/>
              <a:t>Carbon Fibers, Kevlar (Aramid)</a:t>
            </a:r>
          </a:p>
          <a:p>
            <a:r>
              <a:rPr lang="en-US" dirty="0"/>
              <a:t>Wood (Birch) </a:t>
            </a:r>
          </a:p>
          <a:p>
            <a:r>
              <a:rPr lang="en-US" dirty="0"/>
              <a:t>Paint and surface treatments for corrosion protection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88F0BA-7596-4579-8B37-5B47D61E24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hub is a single die cast unit, used as a structural frame to transmit the torque created from the blades to the main shaft</a:t>
            </a:r>
          </a:p>
          <a:p>
            <a:r>
              <a:rPr lang="en-US" dirty="0"/>
              <a:t>It houses components such as the pitch actuators, linkage and controller</a:t>
            </a:r>
          </a:p>
          <a:p>
            <a:r>
              <a:rPr lang="en-US" dirty="0"/>
              <a:t>It is covered by the spinner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0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 txBox="1">
            <a:spLocks noGrp="1" noChangeArrowheads="1"/>
          </p:cNvSpPr>
          <p:nvPr/>
        </p:nvSpPr>
        <p:spPr bwMode="auto">
          <a:xfrm>
            <a:off x="4143375" y="9117013"/>
            <a:ext cx="31702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307" tIns="48156" rIns="96307" bIns="48156" anchor="b"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8C0CE18-959A-43BC-B484-077F3AB75603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0888"/>
            <a:ext cx="5362575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07" tIns="48156" rIns="96307" bIns="4815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8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8282-1407-4EE4-A9C5-BDA482E3A6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1A8282-1407-4EE4-A9C5-BDA482E3A6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-8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-8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0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4143375" y="9117013"/>
            <a:ext cx="31702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307" tIns="48156" rIns="96307" bIns="48156" anchor="b"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052812A-392D-4392-B487-D451BD2ED7E1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228600"/>
            <a:ext cx="5734050" cy="43005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9788"/>
            <a:ext cx="5729288" cy="4297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07" tIns="48156" rIns="96307" bIns="4815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basic functional principle of a wind turbine generation system concerns the conversion of kinetic (movement) energy of the wind into electrical energy. 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This is done in two stages: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Kinetic energy </a:t>
            </a:r>
            <a:r>
              <a:rPr lang="en-US" altLang="en-US" sz="1800" dirty="0">
                <a:latin typeface="Symbol" panose="05050102010706020507" pitchFamily="18" charset="2"/>
                <a:sym typeface="Symbol" panose="05050102010706020507" pitchFamily="18" charset="2"/>
              </a:rPr>
              <a:t></a:t>
            </a:r>
            <a:r>
              <a:rPr lang="en-US" altLang="en-US" sz="1800" dirty="0">
                <a:latin typeface="Times New Roman" panose="02020603050405020304" pitchFamily="18" charset="0"/>
              </a:rPr>
              <a:t> mechanical energy </a:t>
            </a:r>
            <a:r>
              <a:rPr lang="en-US" altLang="en-US" sz="1800" dirty="0">
                <a:latin typeface="Symbol" panose="05050102010706020507" pitchFamily="18" charset="2"/>
                <a:sym typeface="Symbol" panose="05050102010706020507" pitchFamily="18" charset="2"/>
              </a:rPr>
              <a:t></a:t>
            </a:r>
            <a:r>
              <a:rPr lang="en-US" altLang="en-US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electrical energy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energy of the wind sets the rotor of the WTGS into motion. 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rotor is connected to the rotor shaft via the hub. The gearbox converts the slow rotational speed of the rotor shaft into a higher speed for the generator. 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Finally, the generator converts the mechanical energy into electrical power.</a:t>
            </a:r>
          </a:p>
          <a:p>
            <a:pPr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energy converters of a wind turbine generation system are thus the rotor and the generator.</a:t>
            </a:r>
            <a:endParaRPr lang="de-DE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8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6D063-B882-4744-8197-172096859D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4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Mechanical Energy available in Blue</a:t>
            </a:r>
          </a:p>
          <a:p>
            <a:r>
              <a:rPr lang="en-US" dirty="0"/>
              <a:t>Power Curve in Pink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6D063-B882-4744-8197-172096859D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0475" y="722313"/>
            <a:ext cx="4795838" cy="3597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316" tIns="48160" rIns="96316" bIns="48160" anchor="b"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65E5E68-4668-4261-B343-80E05E18E52B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228600"/>
            <a:ext cx="5734050" cy="43005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9788"/>
            <a:ext cx="5729288" cy="4297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Each rotor blade can be turned using the pitch drive.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drive train of the WTGS consists of the hub, the rotor shaft, the gearbox, the coupling, and the generator.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This is mounted on the ground frame. The rotor shaft is mounted in the main bearing.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gearbox and the generator are noise decoupled to minimized the transmission of noise into the tower.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gear oil is cooled using the oil cooler above a particular temperature.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generator is cool with the chiller above it. In the so-called "top box" there is a small portion of the control system.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The yaw drives are used to turn the WTGS into the direction of the wind. </a:t>
            </a:r>
          </a:p>
        </p:txBody>
      </p:sp>
    </p:spTree>
    <p:extLst>
      <p:ext uri="{BB962C8B-B14F-4D97-AF65-F5344CB8AC3E}">
        <p14:creationId xmlns:p14="http://schemas.microsoft.com/office/powerpoint/2010/main" val="327988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WTG</a:t>
            </a:r>
          </a:p>
          <a:p>
            <a:r>
              <a:rPr lang="en-US" dirty="0"/>
              <a:t>Muscle that pitches wind-turbine blades comes primarily from hydraulics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6D063-B882-4744-8197-172096859D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88F0BA-7596-4579-8B37-5B47D61E24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A422ECD-923B-40F6-B389-B1F8FD0FF72B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E69A746-9A82-44B6-86BF-706BDDCB7A6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EEA5C748-43FB-4D9E-8741-350F281D7572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E4E44015-2FCE-484E-89FF-D6318AF377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4077F80-56E2-452C-98DA-EA99231C3DCD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8E858FB7-59C6-4623-82E6-7969586B6A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6B43522-A06B-40FD-B120-889C5D6E2AE8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DEE99C2-2B75-48B3-AA90-8470A480DB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A0C8C09-5051-4933-B3C6-178C7FE09AB8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93F6DD5-3A3D-45A3-8E61-830D464AD2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C5A7189-6D8E-4BDE-86D3-D4A4B5EB2251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BF24DEF-A51C-47AF-8469-FCC5F260CE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3C259C1-0C34-48B0-BB55-B7C88E4A78D0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9EFC87D-E528-487F-95C6-F1B1C019B9C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242B74CA-CB70-4EDA-AFC6-1EEB7B1D5600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D8339763-7D38-4282-9273-FAB631075F1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2DD7AAF-7983-45ED-AB05-8117142BFE7C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68DABE7-3030-478D-A50C-DDC9EB63A4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1FB0F7B-63F9-4545-B6CC-FD6858607CBA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334CB38-E1AC-4B38-9976-9CC452A7EF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CA5F038-E7BB-4844-AE95-F618398B6332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8FDC179-D131-459D-98B5-DECC4CA1FF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B6081F4-C384-4169-9CF2-5F1565ADE656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7CDF16A-951D-4546-95A9-D2C9D00EB49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847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361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10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414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0661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66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13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A422ECD-923B-40F6-B389-B1F8FD0FF72B}" type="datetimeFigureOut">
              <a:rPr lang="en-US" smtClean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E69A746-9A82-44B6-86BF-706BDDCB7A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843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7000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1339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60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i="1">
          <a:solidFill>
            <a:schemeClr val="bg1"/>
          </a:solidFill>
          <a:latin typeface="+mn-lt"/>
          <a:ea typeface="+mn-ea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68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0ZU5AMlx_3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EQa-WZ9c3g" TargetMode="Externa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JJr4PIuQp2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customXml" Target="../ink/ink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334461" y="2274887"/>
            <a:ext cx="2134431" cy="270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742531" y="2011531"/>
            <a:ext cx="6489700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000000"/>
                </a:solidFill>
                <a:cs typeface="+mj-cs"/>
              </a:rPr>
              <a:t>Module 1: Physical Processes in Electric Utilities</a:t>
            </a:r>
          </a:p>
          <a:p>
            <a:pPr eaLnBrk="1" hangingPunct="1">
              <a:defRPr/>
            </a:pPr>
            <a:br>
              <a:rPr lang="en-US" sz="3600" dirty="0">
                <a:solidFill>
                  <a:srgbClr val="000000"/>
                </a:solidFill>
                <a:cs typeface="+mj-cs"/>
              </a:rPr>
            </a:br>
            <a:r>
              <a:rPr lang="en-US" dirty="0">
                <a:solidFill>
                  <a:srgbClr val="000000"/>
                </a:solidFill>
                <a:cs typeface="+mj-cs"/>
              </a:rPr>
              <a:t>Topic 1.2 Wind Energy Grid Integration</a:t>
            </a:r>
          </a:p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cs typeface="+mj-cs"/>
            </a:endParaRP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cs typeface="+mj-cs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939436" y="4143528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Times New Roman" pitchFamily="18" charset="0"/>
              </a:rPr>
              <a:t>Manohar Chamana, Ph.D.</a:t>
            </a:r>
            <a:endParaRPr lang="en-US" altLang="ja-JP" sz="2000" dirty="0">
              <a:latin typeface="Times New Roman" pitchFamily="18" charset="0"/>
            </a:endParaRPr>
          </a:p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Times New Roman" pitchFamily="18" charset="0"/>
              </a:rPr>
              <a:t>Instructor</a:t>
            </a:r>
          </a:p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Times New Roman" pitchFamily="18" charset="0"/>
              </a:rPr>
              <a:t>National Wind Institute</a:t>
            </a:r>
          </a:p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Times New Roman" pitchFamily="18" charset="0"/>
              </a:rPr>
              <a:t>Texas Tech University</a:t>
            </a:r>
          </a:p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endParaRPr lang="en-US" i="1" dirty="0">
              <a:latin typeface="Times New Roman" pitchFamily="18" charset="0"/>
            </a:endParaRPr>
          </a:p>
          <a:p>
            <a:pPr defTabSz="457200">
              <a:spcBef>
                <a:spcPct val="20000"/>
              </a:spcBef>
              <a:buFont typeface="Arial" pitchFamily="34" charset="0"/>
              <a:buNone/>
            </a:pPr>
            <a:endParaRPr lang="en-US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/>
          <a:lstStyle/>
          <a:p>
            <a:r>
              <a:rPr lang="en-US" sz="2400" dirty="0"/>
              <a:t>Rotor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828800"/>
            <a:ext cx="7010400" cy="47581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155032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 assembly of blades, hub, pitch actuators, and spinner are commonly called “The Rotor”</a:t>
            </a:r>
          </a:p>
        </p:txBody>
      </p:sp>
    </p:spTree>
    <p:extLst>
      <p:ext uri="{BB962C8B-B14F-4D97-AF65-F5344CB8AC3E}">
        <p14:creationId xmlns:p14="http://schemas.microsoft.com/office/powerpoint/2010/main" val="345375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84303"/>
            <a:ext cx="281940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Glass Reinforced Polyester blade components: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Airfoil shape and tip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Skew or twist along length from tip to root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Root &amp; Root Bearing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Chord or Spar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Shell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9268" y="1600098"/>
            <a:ext cx="6104732" cy="40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8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875"/>
            <a:ext cx="8229600" cy="411162"/>
          </a:xfrm>
        </p:spPr>
        <p:txBody>
          <a:bodyPr/>
          <a:lstStyle/>
          <a:p>
            <a:r>
              <a:rPr lang="en-US" sz="2400" dirty="0"/>
              <a:t>Blade pitch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524000"/>
            <a:ext cx="4419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Maintain optimum blade orientation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Safety shut-down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Electric or hydraulic Controlled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Pitch components mounted inside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Independent blade pitch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Controlled via turbine control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48517"/>
            <a:ext cx="3888437" cy="39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8288" y="219075"/>
            <a:ext cx="8459787" cy="99853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Hub &amp; Pitch system</a:t>
            </a:r>
          </a:p>
        </p:txBody>
      </p:sp>
      <p:pic>
        <p:nvPicPr>
          <p:cNvPr id="4198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96859"/>
            <a:ext cx="4006850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8" name="TextBox 20"/>
          <p:cNvSpPr txBox="1">
            <a:spLocks noChangeArrowheads="1"/>
          </p:cNvSpPr>
          <p:nvPr/>
        </p:nvSpPr>
        <p:spPr bwMode="auto">
          <a:xfrm>
            <a:off x="333375" y="1226971"/>
            <a:ext cx="4006850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GE Inspira" pitchFamily="34" charset="0"/>
              </a:rPr>
              <a:t>Hub Assembly</a:t>
            </a:r>
          </a:p>
        </p:txBody>
      </p:sp>
      <p:pic>
        <p:nvPicPr>
          <p:cNvPr id="41989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144588"/>
            <a:ext cx="4510088" cy="268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4786010" y="3792613"/>
            <a:ext cx="4552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4488" indent="-3444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87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1" dirty="0">
                <a:latin typeface="GE Inspira" pitchFamily="34" charset="0"/>
                <a:cs typeface="Times New Roman" panose="02020603050405020304" pitchFamily="18" charset="0"/>
              </a:rPr>
              <a:t>Pitch system… critical to safety </a:t>
            </a:r>
          </a:p>
          <a:p>
            <a:pPr marL="801688" lvl="1" indent="-342900"/>
            <a:r>
              <a:rPr lang="en-US" altLang="en-US" sz="2000" dirty="0">
                <a:latin typeface="GE Inspira" pitchFamily="34" charset="0"/>
                <a:cs typeface="Times New Roman" panose="02020603050405020304" pitchFamily="18" charset="0"/>
              </a:rPr>
              <a:t>Pitch blades out of the wind</a:t>
            </a:r>
          </a:p>
          <a:p>
            <a:pPr marL="801688" lvl="1" indent="-342900"/>
            <a:r>
              <a:rPr lang="en-US" altLang="en-US" sz="2000" dirty="0">
                <a:latin typeface="GE Inspira" pitchFamily="34" charset="0"/>
                <a:cs typeface="Times New Roman" panose="02020603050405020304" pitchFamily="18" charset="0"/>
              </a:rPr>
              <a:t>Maintain rated power</a:t>
            </a:r>
          </a:p>
          <a:p>
            <a:pPr marL="801688" lvl="1" indent="-342900"/>
            <a:r>
              <a:rPr lang="en-US" altLang="en-US" sz="2000" dirty="0">
                <a:latin typeface="GE Inspira" pitchFamily="34" charset="0"/>
                <a:cs typeface="Times New Roman" panose="02020603050405020304" pitchFamily="18" charset="0"/>
              </a:rPr>
              <a:t>Shut turbine down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219200" y="4772025"/>
            <a:ext cx="2828925" cy="228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charset="0"/>
              </a:rPr>
              <a:t>Source:  GE energy – 2007 Sandia reliability conference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5870575" y="3101975"/>
            <a:ext cx="2828925" cy="228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charset="0"/>
              </a:rPr>
              <a:t>Source:  GE energy – 2007 Sandia reliability conference</a:t>
            </a:r>
          </a:p>
        </p:txBody>
      </p:sp>
      <p:sp>
        <p:nvSpPr>
          <p:cNvPr id="41993" name="Slide Number Placeholder 3"/>
          <p:cNvSpPr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089B716-51AE-4343-9025-825C5E10DEA5}" type="slidenum">
              <a:rPr lang="en-US" altLang="en-US" sz="1800">
                <a:latin typeface="GE Inspira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800">
              <a:latin typeface="GE Inspira" pitchFamily="34" charset="0"/>
            </a:endParaRPr>
          </a:p>
        </p:txBody>
      </p:sp>
      <p:pic>
        <p:nvPicPr>
          <p:cNvPr id="7170" name="Picture 2" descr="Pitching Turbine Carto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253" y="5236648"/>
            <a:ext cx="1332896" cy="15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4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Commercial Pitch Controller</a:t>
            </a:r>
          </a:p>
        </p:txBody>
      </p:sp>
      <p:pic>
        <p:nvPicPr>
          <p:cNvPr id="4" name="0ZU5AMlx_3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6829" y="1463351"/>
            <a:ext cx="8479108" cy="47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6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Yaw Control</a:t>
            </a:r>
          </a:p>
        </p:txBody>
      </p:sp>
      <p:pic>
        <p:nvPicPr>
          <p:cNvPr id="4" name="7EQa-WZ9c3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10920" y="1534794"/>
            <a:ext cx="5334000" cy="3000375"/>
          </a:xfrm>
          <a:prstGeom prst="rect">
            <a:avLst/>
          </a:prstGeom>
        </p:spPr>
      </p:pic>
      <p:pic>
        <p:nvPicPr>
          <p:cNvPr id="8194" name="Picture 2" descr="Yaw mechanis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6" y="1487269"/>
            <a:ext cx="198577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34" y="4992469"/>
            <a:ext cx="89534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Yaw refers to the rotation of the entire wind turbine in the horizontal axis.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Yaw control ensures that the turbine is constantly facing into the wind to maximize the effective rotor area and, as a result, power.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Because wind direction can vary quickly, the turbine may misalign with the oncoming wind and cause power output losses. </a:t>
            </a:r>
          </a:p>
        </p:txBody>
      </p:sp>
    </p:spTree>
    <p:extLst>
      <p:ext uri="{BB962C8B-B14F-4D97-AF65-F5344CB8AC3E}">
        <p14:creationId xmlns:p14="http://schemas.microsoft.com/office/powerpoint/2010/main" val="412542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205289" y="-25400"/>
            <a:ext cx="7515225" cy="1143000"/>
          </a:xfrm>
        </p:spPr>
        <p:txBody>
          <a:bodyPr/>
          <a:lstStyle/>
          <a:p>
            <a:r>
              <a:rPr lang="en-US" altLang="en-US" sz="2400" dirty="0"/>
              <a:t>Secondary Braking System Similar to Parking Brake</a:t>
            </a:r>
          </a:p>
        </p:txBody>
      </p:sp>
      <p:pic>
        <p:nvPicPr>
          <p:cNvPr id="593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024" y="1393372"/>
            <a:ext cx="7522011" cy="4512906"/>
          </a:xfrm>
        </p:spPr>
      </p:pic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2362200" y="6546850"/>
            <a:ext cx="16161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Credits: Chris Elkinton</a:t>
            </a:r>
          </a:p>
        </p:txBody>
      </p:sp>
    </p:spTree>
    <p:extLst>
      <p:ext uri="{BB962C8B-B14F-4D97-AF65-F5344CB8AC3E}">
        <p14:creationId xmlns:p14="http://schemas.microsoft.com/office/powerpoint/2010/main" val="131060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i.imgur.com/GOMuLSz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1649413"/>
            <a:ext cx="35210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4" descr="http://i.imgur.com/m17ujC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343400"/>
            <a:ext cx="3443288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itle 1"/>
          <p:cNvSpPr txBox="1">
            <a:spLocks/>
          </p:cNvSpPr>
          <p:nvPr/>
        </p:nvSpPr>
        <p:spPr bwMode="auto">
          <a:xfrm>
            <a:off x="533400" y="87313"/>
            <a:ext cx="8001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Single-Stage Planetary Gearbox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752600" y="4953000"/>
            <a:ext cx="2057400" cy="21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2" name="Picture 8" descr="http://i.imgur.com/Dk66Zy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31" y="1761792"/>
            <a:ext cx="3360738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6"/>
          <p:cNvSpPr txBox="1">
            <a:spLocks noChangeArrowheads="1"/>
          </p:cNvSpPr>
          <p:nvPr/>
        </p:nvSpPr>
        <p:spPr bwMode="auto">
          <a:xfrm>
            <a:off x="709613" y="4629150"/>
            <a:ext cx="1066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Internal Gear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76413" y="5276850"/>
            <a:ext cx="2338387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25" name="TextBox 12"/>
          <p:cNvSpPr txBox="1">
            <a:spLocks noChangeArrowheads="1"/>
          </p:cNvSpPr>
          <p:nvPr/>
        </p:nvSpPr>
        <p:spPr bwMode="auto">
          <a:xfrm>
            <a:off x="550863" y="5362575"/>
            <a:ext cx="1376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Planetary Gear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057400" y="5535613"/>
            <a:ext cx="2254250" cy="73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27" name="TextBox 23"/>
          <p:cNvSpPr txBox="1">
            <a:spLocks noChangeArrowheads="1"/>
          </p:cNvSpPr>
          <p:nvPr/>
        </p:nvSpPr>
        <p:spPr bwMode="auto">
          <a:xfrm>
            <a:off x="844550" y="6119813"/>
            <a:ext cx="106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Sun Gear</a:t>
            </a:r>
          </a:p>
        </p:txBody>
      </p:sp>
      <p:sp>
        <p:nvSpPr>
          <p:cNvPr id="60428" name="TextBox 25"/>
          <p:cNvSpPr txBox="1">
            <a:spLocks noChangeArrowheads="1"/>
          </p:cNvSpPr>
          <p:nvPr/>
        </p:nvSpPr>
        <p:spPr bwMode="auto">
          <a:xfrm>
            <a:off x="7315200" y="5170488"/>
            <a:ext cx="121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Electrical Generator</a:t>
            </a:r>
          </a:p>
        </p:txBody>
      </p:sp>
      <p:cxnSp>
        <p:nvCxnSpPr>
          <p:cNvPr id="27" name="Straight Arrow Connector 26"/>
          <p:cNvCxnSpPr>
            <a:stCxn id="60428" idx="1"/>
          </p:cNvCxnSpPr>
          <p:nvPr/>
        </p:nvCxnSpPr>
        <p:spPr>
          <a:xfrm flipH="1">
            <a:off x="5638800" y="5494338"/>
            <a:ext cx="1676400" cy="19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195888" y="4864100"/>
            <a:ext cx="1676400" cy="1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7072313" y="4451350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Armature Coils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939590" y="1346993"/>
            <a:ext cx="457200" cy="46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33" name="TextBox 34"/>
          <p:cNvSpPr txBox="1">
            <a:spLocks noChangeArrowheads="1"/>
          </p:cNvSpPr>
          <p:nvPr/>
        </p:nvSpPr>
        <p:spPr bwMode="auto">
          <a:xfrm>
            <a:off x="2254250" y="1160463"/>
            <a:ext cx="3779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Gear Connected to low speed shaft</a:t>
            </a:r>
          </a:p>
        </p:txBody>
      </p:sp>
      <p:sp>
        <p:nvSpPr>
          <p:cNvPr id="60434" name="Rectangle 1"/>
          <p:cNvSpPr>
            <a:spLocks noChangeArrowheads="1"/>
          </p:cNvSpPr>
          <p:nvPr/>
        </p:nvSpPr>
        <p:spPr bwMode="auto">
          <a:xfrm>
            <a:off x="7532688" y="6459538"/>
            <a:ext cx="151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Credits: Mike </a:t>
            </a:r>
            <a:r>
              <a:rPr lang="en-US" altLang="en-US" sz="1200" dirty="0" err="1">
                <a:latin typeface="Times New Roman" panose="02020603050405020304" pitchFamily="18" charset="0"/>
              </a:rPr>
              <a:t>Mitsik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9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Gearbox and Generator View</a:t>
            </a:r>
          </a:p>
        </p:txBody>
      </p:sp>
      <p:pic>
        <p:nvPicPr>
          <p:cNvPr id="614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600200"/>
            <a:ext cx="8012113" cy="4525963"/>
          </a:xfrm>
        </p:spPr>
      </p:pic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2438400" y="6545263"/>
            <a:ext cx="18501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Credits: Chris Elkinton</a:t>
            </a:r>
          </a:p>
        </p:txBody>
      </p:sp>
    </p:spTree>
    <p:extLst>
      <p:ext uri="{BB962C8B-B14F-4D97-AF65-F5344CB8AC3E}">
        <p14:creationId xmlns:p14="http://schemas.microsoft.com/office/powerpoint/2010/main" val="24184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2496"/>
            <a:ext cx="8229600" cy="715962"/>
          </a:xfrm>
        </p:spPr>
        <p:txBody>
          <a:bodyPr/>
          <a:lstStyle/>
          <a:p>
            <a:pPr algn="l"/>
            <a:r>
              <a:rPr lang="en-US" sz="2400" dirty="0"/>
              <a:t>Subtopics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8011" y="1493837"/>
            <a:ext cx="8396600" cy="5111667"/>
          </a:xfrm>
        </p:spPr>
        <p:txBody>
          <a:bodyPr/>
          <a:lstStyle/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Conversion Principles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Mechanical System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Electrical System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 Grid Integration and Operation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01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Wind Turbine Generator</a:t>
            </a:r>
          </a:p>
        </p:txBody>
      </p:sp>
      <p:pic>
        <p:nvPicPr>
          <p:cNvPr id="3" name="JJr4PIuQp2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" y="1417638"/>
            <a:ext cx="885895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ow inverter work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61" y="4294017"/>
            <a:ext cx="3131767" cy="17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2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67" y="1187137"/>
            <a:ext cx="3716933" cy="300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604157" y="6566165"/>
            <a:ext cx="3586843" cy="2308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Times New Roman" panose="02020603050405020304" pitchFamily="18" charset="0"/>
                <a:cs typeface="Times New Roman" charset="0"/>
              </a:rPr>
              <a:t>Source:  GE energy – 2007 Sandia reliability conference</a:t>
            </a:r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2" y="1225551"/>
            <a:ext cx="3283427" cy="506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5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93675"/>
            <a:ext cx="8361363" cy="1049338"/>
          </a:xfrm>
        </p:spPr>
        <p:txBody>
          <a:bodyPr/>
          <a:lstStyle/>
          <a:p>
            <a:r>
              <a:rPr lang="en-US" altLang="en-US" sz="2400" dirty="0"/>
              <a:t>Tower and Power Electronics</a:t>
            </a:r>
          </a:p>
        </p:txBody>
      </p:sp>
      <p:sp>
        <p:nvSpPr>
          <p:cNvPr id="66566" name="Text Box 12"/>
          <p:cNvSpPr txBox="1">
            <a:spLocks noChangeArrowheads="1"/>
          </p:cNvSpPr>
          <p:nvPr/>
        </p:nvSpPr>
        <p:spPr bwMode="auto">
          <a:xfrm>
            <a:off x="228600" y="6196277"/>
            <a:ext cx="3122613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  <a:latin typeface="GE Inspira"/>
                <a:cs typeface="Times New Roman" panose="02020603050405020304" pitchFamily="18" charset="0"/>
              </a:rPr>
              <a:t>View of 2.5MW tower base</a:t>
            </a:r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2551440" y="5356225"/>
            <a:ext cx="1082348" cy="2308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charset="0"/>
              </a:rPr>
              <a:t>Source; GE Energy</a:t>
            </a:r>
          </a:p>
        </p:txBody>
      </p:sp>
      <p:sp>
        <p:nvSpPr>
          <p:cNvPr id="66568" name="Text Box 4"/>
          <p:cNvSpPr txBox="1">
            <a:spLocks noChangeArrowheads="1"/>
          </p:cNvSpPr>
          <p:nvPr/>
        </p:nvSpPr>
        <p:spPr bwMode="auto">
          <a:xfrm>
            <a:off x="5032569" y="6107113"/>
            <a:ext cx="3122613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4488" indent="-3444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87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b="1" dirty="0">
                <a:latin typeface="GE Inspira"/>
                <a:cs typeface="Times New Roman" panose="02020603050405020304" pitchFamily="18" charset="0"/>
              </a:rPr>
              <a:t>Power conversion… critical to flexibility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GE Inspira"/>
                <a:cs typeface="Times New Roman" panose="02020603050405020304" pitchFamily="18" charset="0"/>
              </a:rPr>
              <a:t>Grid integration and compliance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GE Inspira"/>
                <a:cs typeface="Times New Roman" panose="02020603050405020304" pitchFamily="18" charset="0"/>
              </a:rPr>
              <a:t>Variable speed capability</a:t>
            </a:r>
          </a:p>
        </p:txBody>
      </p:sp>
      <p:sp>
        <p:nvSpPr>
          <p:cNvPr id="66569" name="Slide Number Placeholder 3"/>
          <p:cNvSpPr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00A5071-A6E3-4497-84D7-03CE8EB8F057}" type="slidenum">
              <a:rPr lang="en-US" altLang="en-US" sz="1800">
                <a:latin typeface="GE Inspira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800">
              <a:latin typeface="GE Inspira"/>
            </a:endParaRPr>
          </a:p>
        </p:txBody>
      </p:sp>
    </p:spTree>
    <p:extLst>
      <p:ext uri="{BB962C8B-B14F-4D97-AF65-F5344CB8AC3E}">
        <p14:creationId xmlns:p14="http://schemas.microsoft.com/office/powerpoint/2010/main" val="169977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electrical grid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417638"/>
            <a:ext cx="5410200" cy="50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Generators and converters –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848600" cy="4124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594360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Design choices?</a:t>
            </a:r>
          </a:p>
        </p:txBody>
      </p:sp>
    </p:spTree>
    <p:extLst>
      <p:ext uri="{BB962C8B-B14F-4D97-AF65-F5344CB8AC3E}">
        <p14:creationId xmlns:p14="http://schemas.microsoft.com/office/powerpoint/2010/main" val="251931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Two basic generator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Synchronous Generator (incl. Permanent Magnet)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Generator speed matches grid (synchronized)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Common in large power generation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Asynchronous (Induction) Generator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Power lags rotational speed of generator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More common in wind turbines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477963"/>
            <a:ext cx="2514600" cy="52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89" y="4022558"/>
            <a:ext cx="3092316" cy="23299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38800" y="62901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Fig Gearbox failure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831" y="228600"/>
            <a:ext cx="3625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Direct Drive Wind Turbines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375350"/>
            <a:ext cx="320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Why Direct Drive?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Gearbox problems are responsible for many turbine failures.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Lifetime of the gearboxes sometimes does not reach 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Its replacement creates cost of up to $200,000 for a 1.5 MW turbine which is more than 10% of the turbine investment cost.</a:t>
            </a:r>
          </a:p>
        </p:txBody>
      </p:sp>
      <p:pic>
        <p:nvPicPr>
          <p:cNvPr id="163842" name="Picture 2" descr="https://d2t1xqejof9utc.cloudfront.net/screenshots/pics/ec1e871e6a6fc0861213975a913bafe1/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98" y="1375350"/>
            <a:ext cx="320540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317706" y="1388874"/>
            <a:ext cx="137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Typical gearboxes are 2-3 stages Planetary gear boxes type</a:t>
            </a:r>
          </a:p>
        </p:txBody>
      </p:sp>
    </p:spTree>
    <p:extLst>
      <p:ext uri="{BB962C8B-B14F-4D97-AF65-F5344CB8AC3E}">
        <p14:creationId xmlns:p14="http://schemas.microsoft.com/office/powerpoint/2010/main" val="2943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25" y="85636"/>
            <a:ext cx="8229600" cy="858704"/>
          </a:xfrm>
        </p:spPr>
        <p:txBody>
          <a:bodyPr/>
          <a:lstStyle/>
          <a:p>
            <a:r>
              <a:rPr lang="en-US" sz="2400" dirty="0"/>
              <a:t>Directly Rotor-Driven Variable-Speed Generators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740" y="1600200"/>
            <a:ext cx="4126884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6449" y="5768022"/>
            <a:ext cx="441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</a:rPr>
              <a:t>Production of synchronous multi-pole generators by </a:t>
            </a:r>
            <a:r>
              <a:rPr lang="en-US" sz="1200" dirty="0" err="1">
                <a:latin typeface="Times New Roman" panose="02020603050405020304" pitchFamily="18" charset="0"/>
              </a:rPr>
              <a:t>Enercon</a:t>
            </a:r>
            <a:endParaRPr lang="en-US" sz="120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5" y="1747659"/>
            <a:ext cx="4681815" cy="33530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" y="519266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</a:rPr>
              <a:t>Direct-drive multi-pole synchronous generator of the </a:t>
            </a:r>
            <a:r>
              <a:rPr lang="en-US" sz="1100" dirty="0" err="1">
                <a:latin typeface="Times New Roman" panose="02020603050405020304" pitchFamily="18" charset="0"/>
              </a:rPr>
              <a:t>Enercon</a:t>
            </a:r>
            <a:r>
              <a:rPr lang="en-US" sz="1100" dirty="0">
                <a:latin typeface="Times New Roman" panose="02020603050405020304" pitchFamily="18" charset="0"/>
              </a:rPr>
              <a:t> E-30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740" y="5572035"/>
            <a:ext cx="430306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Generator requires large number of poles to reach the grid frequency that the generator diameter and weight assume unacceptable dimensions</a:t>
            </a:r>
          </a:p>
        </p:txBody>
      </p:sp>
    </p:spTree>
    <p:extLst>
      <p:ext uri="{BB962C8B-B14F-4D97-AF65-F5344CB8AC3E}">
        <p14:creationId xmlns:p14="http://schemas.microsoft.com/office/powerpoint/2010/main" val="1534672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</a:rPr>
              <a:t>Turbine Step-Up Transformer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72077"/>
            <a:ext cx="8229600" cy="2286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Generation within turbine at low voltage (≤1000 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Collection system at medium voltage (10-35 kV)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Oil-Filled Pad-Mount versus Dry-Cast Nacelle 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Medium Voltage Cable routings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Delta versus Wye Connections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6201"/>
            <a:ext cx="4170246" cy="2878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2724750" cy="31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Design of MV Collection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246" y="1600200"/>
            <a:ext cx="699350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1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4663" y="-57150"/>
            <a:ext cx="8229600" cy="1143000"/>
          </a:xfrm>
        </p:spPr>
        <p:txBody>
          <a:bodyPr/>
          <a:lstStyle/>
          <a:p>
            <a:r>
              <a:rPr lang="en-US" altLang="en-US" sz="2400" dirty="0"/>
              <a:t>Wind Turbine Principles</a:t>
            </a: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85988" y="1155449"/>
            <a:ext cx="841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GE Inspira" pitchFamily="34" charset="0"/>
                <a:cs typeface="Times New Roman" panose="02020603050405020304" pitchFamily="18" charset="0"/>
              </a:rPr>
              <a:t>Converting one form of energy to another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282575" y="3200400"/>
            <a:ext cx="2187575" cy="971550"/>
          </a:xfrm>
          <a:prstGeom prst="rect">
            <a:avLst/>
          </a:prstGeom>
          <a:solidFill>
            <a:srgbClr val="42B4D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GE Inspira" pitchFamily="34" charset="0"/>
                <a:cs typeface="Times New Roman" panose="02020603050405020304" pitchFamily="18" charset="0"/>
              </a:rPr>
              <a:t>Kinetic</a:t>
            </a:r>
            <a:br>
              <a:rPr lang="en-US" altLang="en-US" sz="2800">
                <a:solidFill>
                  <a:schemeClr val="bg1"/>
                </a:solidFill>
                <a:latin typeface="GE Inspira" pitchFamily="34" charset="0"/>
                <a:cs typeface="Times New Roman" panose="02020603050405020304" pitchFamily="18" charset="0"/>
              </a:rPr>
            </a:br>
            <a:r>
              <a:rPr lang="en-US" altLang="en-US" sz="2800">
                <a:solidFill>
                  <a:schemeClr val="bg1"/>
                </a:solidFill>
                <a:latin typeface="GE Inspira" pitchFamily="34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3273425" y="3200400"/>
            <a:ext cx="2495550" cy="971550"/>
          </a:xfrm>
          <a:prstGeom prst="rect">
            <a:avLst/>
          </a:prstGeom>
          <a:solidFill>
            <a:srgbClr val="42B4D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GE Inspira" pitchFamily="34" charset="0"/>
                <a:cs typeface="Times New Roman" panose="02020603050405020304" pitchFamily="18" charset="0"/>
              </a:rPr>
              <a:t>Mechanical Energy</a:t>
            </a:r>
          </a:p>
        </p:txBody>
      </p:sp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6507163" y="3200400"/>
            <a:ext cx="2233612" cy="971550"/>
          </a:xfrm>
          <a:prstGeom prst="rect">
            <a:avLst/>
          </a:prstGeom>
          <a:solidFill>
            <a:srgbClr val="42B4D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GE Inspira" pitchFamily="34" charset="0"/>
                <a:cs typeface="Times New Roman" panose="02020603050405020304" pitchFamily="18" charset="0"/>
              </a:rPr>
              <a:t>Electrical Energy</a:t>
            </a:r>
          </a:p>
        </p:txBody>
      </p:sp>
      <p:sp>
        <p:nvSpPr>
          <p:cNvPr id="23559" name="Line 8"/>
          <p:cNvSpPr>
            <a:spLocks noChangeShapeType="1"/>
          </p:cNvSpPr>
          <p:nvPr/>
        </p:nvSpPr>
        <p:spPr bwMode="auto">
          <a:xfrm>
            <a:off x="2597150" y="3706813"/>
            <a:ext cx="561975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>
            <a:off x="5859463" y="3706813"/>
            <a:ext cx="561975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23561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2275" y="1692275"/>
            <a:ext cx="1497013" cy="1184275"/>
          </a:xfrm>
          <a:noFill/>
        </p:spPr>
      </p:pic>
      <p:sp>
        <p:nvSpPr>
          <p:cNvPr id="23562" name="Text Box 14"/>
          <p:cNvSpPr txBox="1">
            <a:spLocks noChangeArrowheads="1"/>
          </p:cNvSpPr>
          <p:nvPr/>
        </p:nvSpPr>
        <p:spPr bwMode="auto">
          <a:xfrm>
            <a:off x="671513" y="5630863"/>
            <a:ext cx="77612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GE Inspira" pitchFamily="34" charset="0"/>
                <a:cs typeface="Times New Roman" panose="02020603050405020304" pitchFamily="18" charset="0"/>
              </a:rPr>
              <a:t>Overall: 42 – 50% Efficient Today… Theoretical Maximum is 59.3% (no losses)</a:t>
            </a:r>
          </a:p>
        </p:txBody>
      </p:sp>
      <p:pic>
        <p:nvPicPr>
          <p:cNvPr id="23563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597275"/>
            <a:ext cx="2798763" cy="13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4" name="Object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8" y="1692275"/>
            <a:ext cx="1835150" cy="14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1906" name="Group 50"/>
          <p:cNvGraphicFramePr>
            <a:graphicFrameLocks noGrp="1"/>
          </p:cNvGraphicFramePr>
          <p:nvPr/>
        </p:nvGraphicFramePr>
        <p:xfrm>
          <a:off x="266700" y="4306888"/>
          <a:ext cx="8480425" cy="1131887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104285212"/>
                    </a:ext>
                  </a:extLst>
                </a:gridCol>
                <a:gridCol w="1717675">
                  <a:extLst>
                    <a:ext uri="{9D8B030D-6E8A-4147-A177-3AD203B41FA5}">
                      <a16:colId xmlns:a16="http://schemas.microsoft.com/office/drawing/2014/main" val="1277047264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613767565"/>
                    </a:ext>
                  </a:extLst>
                </a:gridCol>
                <a:gridCol w="1649413">
                  <a:extLst>
                    <a:ext uri="{9D8B030D-6E8A-4147-A177-3AD203B41FA5}">
                      <a16:colId xmlns:a16="http://schemas.microsoft.com/office/drawing/2014/main" val="4237876632"/>
                    </a:ext>
                  </a:extLst>
                </a:gridCol>
                <a:gridCol w="1722437">
                  <a:extLst>
                    <a:ext uri="{9D8B030D-6E8A-4147-A177-3AD203B41FA5}">
                      <a16:colId xmlns:a16="http://schemas.microsoft.com/office/drawing/2014/main" val="988987759"/>
                    </a:ext>
                  </a:extLst>
                </a:gridCol>
              </a:tblGrid>
              <a:tr h="5667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Component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Rotor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Gearbox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Generator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Converter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681527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Efficiency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45-52%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95-97%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97-98%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GE Inspira" pitchFamily="34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buFont typeface="Times" panose="02020603050405020304" pitchFamily="18" charset="0"/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defRPr sz="2800">
                          <a:solidFill>
                            <a:srgbClr val="4157AD"/>
                          </a:solidFill>
                          <a:latin typeface="GE Inspira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157AD"/>
                          </a:solidFill>
                          <a:effectLst/>
                          <a:latin typeface="GE Inspira" pitchFamily="34" charset="0"/>
                        </a:rPr>
                        <a:t>96-99%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31813"/>
                  </a:ext>
                </a:extLst>
              </a:tr>
            </a:tbl>
          </a:graphicData>
        </a:graphic>
      </p:graphicFrame>
      <p:sp>
        <p:nvSpPr>
          <p:cNvPr id="23581" name="Slide Number Placeholder 3"/>
          <p:cNvSpPr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014E628-6FB2-4969-8ED2-C7E5C2DB7C96}" type="slidenum">
              <a:rPr lang="en-US" altLang="en-US" sz="1800">
                <a:latin typeface="GE Inspira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800">
              <a:latin typeface="GE Inspi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5446-E513-4E39-B9C3-49BFF123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energy grid integration and operation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2E7D7-C25F-40D5-9BAE-142E009CB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ERCOT Region</a:t>
            </a:r>
          </a:p>
        </p:txBody>
      </p:sp>
      <p:pic>
        <p:nvPicPr>
          <p:cNvPr id="1126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10200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428625" y="1676400"/>
            <a:ext cx="35052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The interconnected electrical system serving most of Texas, with limited external connections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Times New Roman" panose="0202060305040502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90% of Texas electric load; 75% of Texas land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Load- 71,110 MW peak, August 11, 2016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More than 46,500 miles of transmission lines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16,022 MW wind generation record (instantaneous), December 25, 2016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</a:rPr>
              <a:t>570+ generation units</a:t>
            </a:r>
          </a:p>
        </p:txBody>
      </p:sp>
    </p:spTree>
    <p:extLst>
      <p:ext uri="{BB962C8B-B14F-4D97-AF65-F5344CB8AC3E}">
        <p14:creationId xmlns:p14="http://schemas.microsoft.com/office/powerpoint/2010/main" val="208761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The ERCOT Region Wind Energy Integration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Texas Grid - ERCOT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Wind Generation: Techno-Economic-Policy related impacts in Texas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Addition of new transmission lines-CREZ</a:t>
            </a:r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79" y="3873500"/>
            <a:ext cx="49418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3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Power systems objectives</a:t>
            </a:r>
          </a:p>
        </p:txBody>
      </p:sp>
      <p:pic>
        <p:nvPicPr>
          <p:cNvPr id="563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9388"/>
            <a:ext cx="32004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5" descr="bike_pictur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449388"/>
            <a:ext cx="23622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1782763" y="3500438"/>
            <a:ext cx="5549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Real/Active Power is Balance ensured frequency stability.</a:t>
            </a:r>
          </a:p>
        </p:txBody>
      </p:sp>
      <p:pic>
        <p:nvPicPr>
          <p:cNvPr id="56326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870325"/>
            <a:ext cx="27432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TextBox 8"/>
          <p:cNvSpPr txBox="1">
            <a:spLocks noChangeArrowheads="1"/>
          </p:cNvSpPr>
          <p:nvPr/>
        </p:nvSpPr>
        <p:spPr bwMode="auto">
          <a:xfrm>
            <a:off x="4800600" y="4800600"/>
            <a:ext cx="3803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Imaginary/Reactive Power is Balance ensures Voltage stability.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549CF6-C451-4821-9FEE-23C0F4E46039}"/>
                  </a:ext>
                </a:extLst>
              </p14:cNvPr>
              <p14:cNvContentPartPr/>
              <p14:nvPr/>
            </p14:nvContentPartPr>
            <p14:xfrm>
              <a:off x="1749240" y="2577600"/>
              <a:ext cx="5698080" cy="385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549CF6-C451-4821-9FEE-23C0F4E460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80" y="2568240"/>
                <a:ext cx="5716800" cy="38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89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2496"/>
            <a:ext cx="8229600" cy="715962"/>
          </a:xfrm>
        </p:spPr>
        <p:txBody>
          <a:bodyPr/>
          <a:lstStyle/>
          <a:p>
            <a:pPr algn="l"/>
            <a:r>
              <a:rPr lang="en-US" sz="2400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8011" y="1493837"/>
            <a:ext cx="8396600" cy="5111667"/>
          </a:xfrm>
        </p:spPr>
        <p:txBody>
          <a:bodyPr/>
          <a:lstStyle/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Conversion Principles: From Wind Energy to Electrical Energy has been covered.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Mechanical Systems including turbine blades movement and gearboxes covered.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Electrical Systems including Generator, Power Electronics, Transformers and Lines Covered.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 Grid Integration and Operation requirements covered.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5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0963" name="Picture 6" descr="TTUtl_DblT_c2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5900" y="2605088"/>
            <a:ext cx="10922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2400" dirty="0"/>
              <a:t>Why can’t we extract ALL the power in the wind?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356" y="1487901"/>
            <a:ext cx="8525287" cy="50954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0FA4FC-34BC-4691-B204-C7CCE93FC4FE}"/>
                  </a:ext>
                </a:extLst>
              </p14:cNvPr>
              <p14:cNvContentPartPr/>
              <p14:nvPr/>
            </p14:nvContentPartPr>
            <p14:xfrm>
              <a:off x="1319040" y="1402200"/>
              <a:ext cx="7693920" cy="529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0FA4FC-34BC-4691-B204-C7CCE93FC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680" y="1392840"/>
                <a:ext cx="7712640" cy="53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71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400" dirty="0"/>
              <a:t>How much wind power do we extract?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922" y="1316003"/>
            <a:ext cx="7170964" cy="52673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89FD91-83B7-4105-B714-D4AB70930F3F}"/>
                  </a:ext>
                </a:extLst>
              </p14:cNvPr>
              <p14:cNvContentPartPr/>
              <p14:nvPr/>
            </p14:nvContentPartPr>
            <p14:xfrm>
              <a:off x="3225960" y="5087160"/>
              <a:ext cx="5019840" cy="145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89FD91-83B7-4105-B714-D4AB70930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6600" y="5077800"/>
                <a:ext cx="5038560" cy="14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1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turbine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381000" y="304800"/>
            <a:ext cx="845978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+mn-lt"/>
              </a:rPr>
              <a:t>Wind Turbines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" b="-52"/>
          <a:stretch>
            <a:fillRect/>
          </a:stretch>
        </p:blipFill>
        <p:spPr bwMode="auto">
          <a:xfrm>
            <a:off x="2643188" y="1984375"/>
            <a:ext cx="4010025" cy="23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4006850" y="3903663"/>
            <a:ext cx="1187450" cy="2406650"/>
            <a:chOff x="1481" y="2011"/>
            <a:chExt cx="881" cy="1786"/>
          </a:xfrm>
        </p:grpSpPr>
        <p:pic>
          <p:nvPicPr>
            <p:cNvPr id="5737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" b="3"/>
            <a:stretch>
              <a:fillRect/>
            </a:stretch>
          </p:blipFill>
          <p:spPr bwMode="auto">
            <a:xfrm>
              <a:off x="1481" y="2139"/>
              <a:ext cx="881" cy="1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377" name="AutoShape 6"/>
            <p:cNvSpPr>
              <a:spLocks noChangeArrowheads="1"/>
            </p:cNvSpPr>
            <p:nvPr/>
          </p:nvSpPr>
          <p:spPr bwMode="auto">
            <a:xfrm rot="5724944">
              <a:off x="1769" y="1788"/>
              <a:ext cx="288" cy="733"/>
            </a:xfrm>
            <a:prstGeom prst="mo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57349" name="Object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" b="-73"/>
          <a:stretch>
            <a:fillRect/>
          </a:stretch>
        </p:blipFill>
        <p:spPr bwMode="auto">
          <a:xfrm>
            <a:off x="5360988" y="2713038"/>
            <a:ext cx="750887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1560" name="Group 8"/>
          <p:cNvGrpSpPr>
            <a:grpSpLocks/>
          </p:cNvGrpSpPr>
          <p:nvPr/>
        </p:nvGrpSpPr>
        <p:grpSpPr bwMode="auto">
          <a:xfrm>
            <a:off x="4930775" y="2963863"/>
            <a:ext cx="3475980" cy="2344789"/>
            <a:chOff x="3051" y="1258"/>
            <a:chExt cx="2581" cy="1741"/>
          </a:xfrm>
        </p:grpSpPr>
        <p:sp>
          <p:nvSpPr>
            <p:cNvPr id="57373" name="Text Box 9"/>
            <p:cNvSpPr txBox="1">
              <a:spLocks noChangeArrowheads="1"/>
            </p:cNvSpPr>
            <p:nvPr/>
          </p:nvSpPr>
          <p:spPr bwMode="auto">
            <a:xfrm>
              <a:off x="4094" y="2538"/>
              <a:ext cx="1168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Gearbox </a:t>
              </a:r>
            </a:p>
          </p:txBody>
        </p:sp>
        <p:pic>
          <p:nvPicPr>
            <p:cNvPr id="57374" name="Picture 10" descr="C:\Documents and Settings\korygi\My Documents\Presentations\Boca 2004\Wind pic 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" y="2348"/>
              <a:ext cx="813" cy="651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75" name="Line 11"/>
            <p:cNvSpPr>
              <a:spLocks noChangeShapeType="1"/>
            </p:cNvSpPr>
            <p:nvPr/>
          </p:nvSpPr>
          <p:spPr bwMode="auto">
            <a:xfrm flipH="1" flipV="1">
              <a:off x="3051" y="1258"/>
              <a:ext cx="1236" cy="1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1564" name="Group 12"/>
          <p:cNvGrpSpPr>
            <a:grpSpLocks/>
          </p:cNvGrpSpPr>
          <p:nvPr/>
        </p:nvGrpSpPr>
        <p:grpSpPr bwMode="auto">
          <a:xfrm>
            <a:off x="2454321" y="4230687"/>
            <a:ext cx="1686076" cy="1228246"/>
            <a:chOff x="1213" y="2199"/>
            <a:chExt cx="1252" cy="911"/>
          </a:xfrm>
        </p:grpSpPr>
        <p:sp>
          <p:nvSpPr>
            <p:cNvPr id="57371" name="Text Box 13"/>
            <p:cNvSpPr txBox="1">
              <a:spLocks noChangeArrowheads="1"/>
            </p:cNvSpPr>
            <p:nvPr/>
          </p:nvSpPr>
          <p:spPr bwMode="auto">
            <a:xfrm>
              <a:off x="1213" y="2713"/>
              <a:ext cx="1252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Epoxy-Glass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Composite Blades</a:t>
              </a:r>
            </a:p>
          </p:txBody>
        </p:sp>
        <p:sp>
          <p:nvSpPr>
            <p:cNvPr id="57372" name="Line 14"/>
            <p:cNvSpPr>
              <a:spLocks noChangeShapeType="1"/>
            </p:cNvSpPr>
            <p:nvPr/>
          </p:nvSpPr>
          <p:spPr bwMode="auto">
            <a:xfrm flipH="1" flipV="1">
              <a:off x="1837" y="2199"/>
              <a:ext cx="127" cy="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1567" name="Group 15"/>
          <p:cNvGrpSpPr>
            <a:grpSpLocks/>
          </p:cNvGrpSpPr>
          <p:nvPr/>
        </p:nvGrpSpPr>
        <p:grpSpPr bwMode="auto">
          <a:xfrm>
            <a:off x="3459163" y="1600200"/>
            <a:ext cx="4926012" cy="1106488"/>
            <a:chOff x="1959" y="246"/>
            <a:chExt cx="3657" cy="821"/>
          </a:xfrm>
        </p:grpSpPr>
        <p:pic>
          <p:nvPicPr>
            <p:cNvPr id="57367" name="Picture 16" descr="H:\My Documents\Wind\pitch\figs\photo_DeltaTau_hub_complete_3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" y="246"/>
              <a:ext cx="859" cy="645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368" name="Group 17"/>
            <p:cNvGrpSpPr>
              <a:grpSpLocks/>
            </p:cNvGrpSpPr>
            <p:nvPr/>
          </p:nvGrpSpPr>
          <p:grpSpPr bwMode="auto">
            <a:xfrm>
              <a:off x="1959" y="331"/>
              <a:ext cx="2786" cy="736"/>
              <a:chOff x="1959" y="331"/>
              <a:chExt cx="2786" cy="736"/>
            </a:xfrm>
          </p:grpSpPr>
          <p:sp>
            <p:nvSpPr>
              <p:cNvPr id="57369" name="Line 18"/>
              <p:cNvSpPr>
                <a:spLocks noChangeShapeType="1"/>
              </p:cNvSpPr>
              <p:nvPr/>
            </p:nvSpPr>
            <p:spPr bwMode="auto">
              <a:xfrm flipH="1">
                <a:off x="1959" y="443"/>
                <a:ext cx="164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370" name="Text Box 19"/>
              <p:cNvSpPr txBox="1">
                <a:spLocks noChangeArrowheads="1"/>
              </p:cNvSpPr>
              <p:nvPr/>
            </p:nvSpPr>
            <p:spPr bwMode="auto">
              <a:xfrm>
                <a:off x="3631" y="331"/>
                <a:ext cx="1114" cy="3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Electrical Pitch </a:t>
                </a: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Drives</a:t>
                </a:r>
              </a:p>
            </p:txBody>
          </p:sp>
        </p:grpSp>
      </p:grpSp>
      <p:grpSp>
        <p:nvGrpSpPr>
          <p:cNvPr id="151572" name="Group 20"/>
          <p:cNvGrpSpPr>
            <a:grpSpLocks/>
          </p:cNvGrpSpPr>
          <p:nvPr/>
        </p:nvGrpSpPr>
        <p:grpSpPr bwMode="auto">
          <a:xfrm>
            <a:off x="2727325" y="5527675"/>
            <a:ext cx="1909763" cy="533400"/>
            <a:chOff x="1416" y="3161"/>
            <a:chExt cx="1417" cy="396"/>
          </a:xfrm>
        </p:grpSpPr>
        <p:sp>
          <p:nvSpPr>
            <p:cNvPr id="57365" name="Line 21"/>
            <p:cNvSpPr>
              <a:spLocks noChangeShapeType="1"/>
            </p:cNvSpPr>
            <p:nvPr/>
          </p:nvSpPr>
          <p:spPr bwMode="auto">
            <a:xfrm flipV="1">
              <a:off x="2278" y="3234"/>
              <a:ext cx="555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7366" name="Text Box 22"/>
            <p:cNvSpPr txBox="1">
              <a:spLocks noChangeArrowheads="1"/>
            </p:cNvSpPr>
            <p:nvPr/>
          </p:nvSpPr>
          <p:spPr bwMode="auto">
            <a:xfrm>
              <a:off x="1416" y="3161"/>
              <a:ext cx="1088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Transformer &amp;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Electrical</a:t>
              </a:r>
            </a:p>
          </p:txBody>
        </p:sp>
      </p:grpSp>
      <p:grpSp>
        <p:nvGrpSpPr>
          <p:cNvPr id="151575" name="Group 23"/>
          <p:cNvGrpSpPr>
            <a:grpSpLocks/>
          </p:cNvGrpSpPr>
          <p:nvPr/>
        </p:nvGrpSpPr>
        <p:grpSpPr bwMode="auto">
          <a:xfrm>
            <a:off x="5680075" y="3171825"/>
            <a:ext cx="2657475" cy="1238250"/>
            <a:chOff x="3608" y="1412"/>
            <a:chExt cx="1972" cy="920"/>
          </a:xfrm>
        </p:grpSpPr>
        <p:sp>
          <p:nvSpPr>
            <p:cNvPr id="57363" name="Line 24"/>
            <p:cNvSpPr>
              <a:spLocks noChangeShapeType="1"/>
            </p:cNvSpPr>
            <p:nvPr/>
          </p:nvSpPr>
          <p:spPr bwMode="auto">
            <a:xfrm flipH="1" flipV="1">
              <a:off x="3608" y="1412"/>
              <a:ext cx="780" cy="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7364" name="Text Box 25"/>
            <p:cNvSpPr txBox="1">
              <a:spLocks noChangeArrowheads="1"/>
            </p:cNvSpPr>
            <p:nvPr/>
          </p:nvSpPr>
          <p:spPr bwMode="auto">
            <a:xfrm>
              <a:off x="4412" y="1936"/>
              <a:ext cx="1168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Doubly-Fed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Generator</a:t>
              </a:r>
              <a:r>
                <a:rPr lang="en-US" altLang="en-US" sz="1600" b="1" dirty="0">
                  <a:latin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51578" name="Group 26"/>
          <p:cNvGrpSpPr>
            <a:grpSpLocks/>
          </p:cNvGrpSpPr>
          <p:nvPr/>
        </p:nvGrpSpPr>
        <p:grpSpPr bwMode="auto">
          <a:xfrm>
            <a:off x="3978275" y="2784475"/>
            <a:ext cx="2401223" cy="2182572"/>
            <a:chOff x="2345" y="1125"/>
            <a:chExt cx="1782" cy="1620"/>
          </a:xfrm>
        </p:grpSpPr>
        <p:sp>
          <p:nvSpPr>
            <p:cNvPr id="57361" name="Line 27"/>
            <p:cNvSpPr>
              <a:spLocks noChangeShapeType="1"/>
            </p:cNvSpPr>
            <p:nvPr/>
          </p:nvSpPr>
          <p:spPr bwMode="auto">
            <a:xfrm flipH="1" flipV="1">
              <a:off x="2345" y="1125"/>
              <a:ext cx="1088" cy="1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7362" name="Text Box 28"/>
            <p:cNvSpPr txBox="1">
              <a:spLocks noChangeArrowheads="1"/>
            </p:cNvSpPr>
            <p:nvPr/>
          </p:nvSpPr>
          <p:spPr bwMode="auto">
            <a:xfrm>
              <a:off x="3112" y="2348"/>
              <a:ext cx="1015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Main Shaft &amp;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Bearing</a:t>
              </a:r>
            </a:p>
          </p:txBody>
        </p:sp>
      </p:grpSp>
      <p:grpSp>
        <p:nvGrpSpPr>
          <p:cNvPr id="151581" name="Group 29"/>
          <p:cNvGrpSpPr>
            <a:grpSpLocks/>
          </p:cNvGrpSpPr>
          <p:nvPr/>
        </p:nvGrpSpPr>
        <p:grpSpPr bwMode="auto">
          <a:xfrm>
            <a:off x="4886325" y="4962525"/>
            <a:ext cx="3521075" cy="1236663"/>
            <a:chOff x="3018" y="2742"/>
            <a:chExt cx="2614" cy="917"/>
          </a:xfrm>
        </p:grpSpPr>
        <p:sp>
          <p:nvSpPr>
            <p:cNvPr id="57358" name="Text Box 30"/>
            <p:cNvSpPr txBox="1">
              <a:spLocks noChangeArrowheads="1"/>
            </p:cNvSpPr>
            <p:nvPr/>
          </p:nvSpPr>
          <p:spPr bwMode="auto">
            <a:xfrm>
              <a:off x="3445" y="3253"/>
              <a:ext cx="1199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Power Electronic</a:t>
              </a:r>
              <a:br>
                <a:rPr lang="en-US" altLang="en-US" sz="1600" dirty="0">
                  <a:latin typeface="Times New Roman" panose="02020603050405020304" pitchFamily="18" charset="0"/>
                </a:rPr>
              </a:br>
              <a:r>
                <a:rPr lang="en-US" altLang="en-US" sz="1600" dirty="0">
                  <a:latin typeface="Times New Roman" panose="02020603050405020304" pitchFamily="18" charset="0"/>
                </a:rPr>
                <a:t>Converter</a:t>
              </a:r>
            </a:p>
          </p:txBody>
        </p:sp>
        <p:sp>
          <p:nvSpPr>
            <p:cNvPr id="57359" name="Line 31"/>
            <p:cNvSpPr>
              <a:spLocks noChangeShapeType="1"/>
            </p:cNvSpPr>
            <p:nvPr/>
          </p:nvSpPr>
          <p:spPr bwMode="auto">
            <a:xfrm flipH="1" flipV="1">
              <a:off x="3018" y="2742"/>
              <a:ext cx="656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pic>
          <p:nvPicPr>
            <p:cNvPr id="57360" name="Picture 32" descr="C:\heatsink_lru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82"/>
            <a:stretch>
              <a:fillRect/>
            </a:stretch>
          </p:blipFill>
          <p:spPr bwMode="auto">
            <a:xfrm>
              <a:off x="4677" y="3171"/>
              <a:ext cx="955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57" name="Rectangle 33"/>
          <p:cNvSpPr>
            <a:spLocks noChangeArrowheads="1"/>
          </p:cNvSpPr>
          <p:nvPr/>
        </p:nvSpPr>
        <p:spPr bwMode="auto">
          <a:xfrm>
            <a:off x="304800" y="1524000"/>
            <a:ext cx="4659313" cy="164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30188" indent="-2301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rgbClr val="004880"/>
              </a:buClr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 1.5 MW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M Rotor Diameter 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50-100 M Tower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98% Availability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10-20 RPM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Pitch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8081FA-5C49-4817-85DF-B1CF9DEFC2EC}"/>
                  </a:ext>
                </a:extLst>
              </p14:cNvPr>
              <p14:cNvContentPartPr/>
              <p14:nvPr/>
            </p14:nvContentPartPr>
            <p14:xfrm>
              <a:off x="4046040" y="1325160"/>
              <a:ext cx="2460960" cy="156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8081FA-5C49-4817-85DF-B1CF9DEFC2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6680" y="1315800"/>
                <a:ext cx="2479680" cy="15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876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maintenance_00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0" y="2132013"/>
            <a:ext cx="5378450" cy="34194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8288" y="115888"/>
            <a:ext cx="5981700" cy="9064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Nacelle &amp; Hub components</a:t>
            </a: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 flipH="1">
            <a:off x="4630738" y="4343400"/>
            <a:ext cx="474662" cy="15240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5943600" y="3652838"/>
            <a:ext cx="1446213" cy="461962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5334000" y="4419600"/>
            <a:ext cx="1066800" cy="14478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6172200" y="4800600"/>
            <a:ext cx="1066800" cy="1524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733800" y="5775325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Rotor main shaft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7348538" y="3454400"/>
            <a:ext cx="1560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Pitch drive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7256463" y="4800600"/>
            <a:ext cx="1506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Hub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5867400" y="5867400"/>
            <a:ext cx="1957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Main bearing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 flipH="1" flipV="1">
            <a:off x="3657600" y="1905000"/>
            <a:ext cx="287338" cy="1646238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2743200" y="12954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‘Top box’: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low voltage, control…</a:t>
            </a:r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 flipH="1" flipV="1">
            <a:off x="1752600" y="3048000"/>
            <a:ext cx="1277938" cy="1138238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533400" y="2743200"/>
            <a:ext cx="1470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 flipH="1">
            <a:off x="1701800" y="4724400"/>
            <a:ext cx="2717800" cy="2413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349250" y="4762500"/>
            <a:ext cx="144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Bed Frame</a:t>
            </a:r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 flipV="1">
            <a:off x="3048000" y="4876800"/>
            <a:ext cx="1066800" cy="3048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55" name="Text Box 19"/>
          <p:cNvSpPr txBox="1">
            <a:spLocks noChangeArrowheads="1"/>
          </p:cNvSpPr>
          <p:nvPr/>
        </p:nvSpPr>
        <p:spPr bwMode="auto">
          <a:xfrm>
            <a:off x="1752600" y="5105400"/>
            <a:ext cx="1506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Yaw drives</a:t>
            </a:r>
          </a:p>
        </p:txBody>
      </p:sp>
      <p:sp>
        <p:nvSpPr>
          <p:cNvPr id="39956" name="Line 20"/>
          <p:cNvSpPr>
            <a:spLocks noChangeShapeType="1"/>
          </p:cNvSpPr>
          <p:nvPr/>
        </p:nvSpPr>
        <p:spPr bwMode="auto">
          <a:xfrm flipV="1">
            <a:off x="3810000" y="1905000"/>
            <a:ext cx="1524000" cy="22098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4572000" y="1524000"/>
            <a:ext cx="2767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High-speed coupling</a:t>
            </a:r>
          </a:p>
        </p:txBody>
      </p:sp>
      <p:sp>
        <p:nvSpPr>
          <p:cNvPr id="39958" name="Line 22"/>
          <p:cNvSpPr>
            <a:spLocks noChangeShapeType="1"/>
          </p:cNvSpPr>
          <p:nvPr/>
        </p:nvSpPr>
        <p:spPr bwMode="auto">
          <a:xfrm flipV="1">
            <a:off x="4364038" y="2971800"/>
            <a:ext cx="1731962" cy="1100138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5638800" y="2590800"/>
            <a:ext cx="160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Gearbox</a:t>
            </a:r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 flipH="1">
            <a:off x="3048000" y="4935538"/>
            <a:ext cx="1646238" cy="322262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685800" y="1371600"/>
            <a:ext cx="1676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Wind Sensors</a:t>
            </a:r>
          </a:p>
        </p:txBody>
      </p:sp>
      <p:sp>
        <p:nvSpPr>
          <p:cNvPr id="39962" name="Line 26"/>
          <p:cNvSpPr>
            <a:spLocks noChangeShapeType="1"/>
          </p:cNvSpPr>
          <p:nvPr/>
        </p:nvSpPr>
        <p:spPr bwMode="auto">
          <a:xfrm flipH="1" flipV="1">
            <a:off x="1676400" y="1752600"/>
            <a:ext cx="927100" cy="5969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7054850" y="1169988"/>
            <a:ext cx="22828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latin typeface="GE Inspira" pitchFamily="34" charset="0"/>
                <a:cs typeface="Times New Roman" panose="02020603050405020304" pitchFamily="18" charset="0"/>
              </a:rPr>
              <a:t>GE 1.5 wind turbine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GE Inspira" pitchFamily="34" charset="0"/>
                <a:cs typeface="Times New Roman" panose="02020603050405020304" pitchFamily="18" charset="0"/>
              </a:rPr>
              <a:t>52 metric ton nacelle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GE Inspira" pitchFamily="34" charset="0"/>
                <a:cs typeface="Times New Roman" panose="02020603050405020304" pitchFamily="18" charset="0"/>
              </a:rPr>
              <a:t>35 metric ton rotor</a:t>
            </a:r>
          </a:p>
        </p:txBody>
      </p:sp>
      <p:sp>
        <p:nvSpPr>
          <p:cNvPr id="39964" name="Text Box 29"/>
          <p:cNvSpPr txBox="1">
            <a:spLocks noChangeArrowheads="1"/>
          </p:cNvSpPr>
          <p:nvPr/>
        </p:nvSpPr>
        <p:spPr bwMode="auto">
          <a:xfrm>
            <a:off x="7162800" y="4022725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Pitch bearing</a:t>
            </a:r>
          </a:p>
        </p:txBody>
      </p:sp>
      <p:sp>
        <p:nvSpPr>
          <p:cNvPr id="39965" name="Line 30"/>
          <p:cNvSpPr>
            <a:spLocks noChangeShapeType="1"/>
          </p:cNvSpPr>
          <p:nvPr/>
        </p:nvSpPr>
        <p:spPr bwMode="auto">
          <a:xfrm flipV="1">
            <a:off x="6172200" y="4343400"/>
            <a:ext cx="1447800" cy="1524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5257800" y="1981200"/>
            <a:ext cx="2767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Mechanical brake</a:t>
            </a:r>
          </a:p>
        </p:txBody>
      </p:sp>
      <p:sp>
        <p:nvSpPr>
          <p:cNvPr id="39967" name="Line 32"/>
          <p:cNvSpPr>
            <a:spLocks noChangeShapeType="1"/>
          </p:cNvSpPr>
          <p:nvPr/>
        </p:nvSpPr>
        <p:spPr bwMode="auto">
          <a:xfrm flipV="1">
            <a:off x="3962400" y="2362200"/>
            <a:ext cx="1676400" cy="17526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68" name="Text Box 33"/>
          <p:cNvSpPr txBox="1">
            <a:spLocks noChangeArrowheads="1"/>
          </p:cNvSpPr>
          <p:nvPr/>
        </p:nvSpPr>
        <p:spPr bwMode="auto">
          <a:xfrm>
            <a:off x="1905000" y="5562600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39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E4390A"/>
                </a:solidFill>
                <a:latin typeface="GE Inspira" pitchFamily="34" charset="0"/>
                <a:cs typeface="Times New Roman" panose="02020603050405020304" pitchFamily="18" charset="0"/>
              </a:rPr>
              <a:t>Yaw bearing</a:t>
            </a:r>
          </a:p>
        </p:txBody>
      </p:sp>
      <p:sp>
        <p:nvSpPr>
          <p:cNvPr id="39969" name="Line 34"/>
          <p:cNvSpPr>
            <a:spLocks noChangeShapeType="1"/>
          </p:cNvSpPr>
          <p:nvPr/>
        </p:nvSpPr>
        <p:spPr bwMode="auto">
          <a:xfrm flipH="1">
            <a:off x="3352800" y="5029200"/>
            <a:ext cx="1066800" cy="609600"/>
          </a:xfrm>
          <a:prstGeom prst="line">
            <a:avLst/>
          </a:prstGeom>
          <a:noFill/>
          <a:ln w="9525">
            <a:solidFill>
              <a:srgbClr val="E4390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9970" name="Slide Number Placeholder 3"/>
          <p:cNvSpPr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9ECE6E9-4A88-4D45-92D0-E3A25DCC0AFB}" type="slidenum">
              <a:rPr lang="en-US" altLang="en-US" sz="1800">
                <a:latin typeface="GE Inspira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800">
              <a:latin typeface="GE Inspi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2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1" y="344121"/>
            <a:ext cx="771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Design of Wind Turbines: Mechanical and Electrical System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1" y="3737266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4310"/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Electrical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Generator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Transformer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Down tower Cables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Controls </a:t>
            </a:r>
          </a:p>
          <a:p>
            <a:pPr marL="741363" indent="-2841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Top Controller </a:t>
            </a:r>
          </a:p>
          <a:p>
            <a:pPr marL="741363" lvl="1" indent="-2841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Bottom Controller </a:t>
            </a:r>
          </a:p>
          <a:p>
            <a:pPr marL="741363" lvl="1" indent="-2841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Hub Controller </a:t>
            </a:r>
          </a:p>
          <a:p>
            <a:pPr marL="741363" lvl="1" indent="-2841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Sensors</a:t>
            </a:r>
          </a:p>
          <a:p>
            <a:pPr lvl="1"/>
            <a:endParaRPr lang="en-US" sz="2000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18" name="Picture 2" descr="Wind Turbin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04" y="1408137"/>
            <a:ext cx="5027950" cy="53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3316705" y="1295706"/>
            <a:ext cx="3428999" cy="3817711"/>
          </a:xfrm>
          <a:custGeom>
            <a:avLst/>
            <a:gdLst>
              <a:gd name="connsiteX0" fmla="*/ 1066434 w 3946127"/>
              <a:gd name="connsiteY0" fmla="*/ 104751 h 3817711"/>
              <a:gd name="connsiteX1" fmla="*/ 3910218 w 3946127"/>
              <a:gd name="connsiteY1" fmla="*/ 497943 h 3817711"/>
              <a:gd name="connsiteX2" fmla="*/ 2630058 w 3946127"/>
              <a:gd name="connsiteY2" fmla="*/ 1677519 h 3817711"/>
              <a:gd name="connsiteX3" fmla="*/ 2063130 w 3946127"/>
              <a:gd name="connsiteY3" fmla="*/ 2491335 h 3817711"/>
              <a:gd name="connsiteX4" fmla="*/ 1724802 w 3946127"/>
              <a:gd name="connsiteY4" fmla="*/ 3817215 h 3817711"/>
              <a:gd name="connsiteX5" fmla="*/ 14874 w 3946127"/>
              <a:gd name="connsiteY5" fmla="*/ 2335887 h 3817711"/>
              <a:gd name="connsiteX6" fmla="*/ 1066434 w 3946127"/>
              <a:gd name="connsiteY6" fmla="*/ 104751 h 38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127" h="3817711">
                <a:moveTo>
                  <a:pt x="1066434" y="104751"/>
                </a:moveTo>
                <a:cubicBezTo>
                  <a:pt x="1715658" y="-201573"/>
                  <a:pt x="3649614" y="235815"/>
                  <a:pt x="3910218" y="497943"/>
                </a:cubicBezTo>
                <a:cubicBezTo>
                  <a:pt x="4170822" y="760071"/>
                  <a:pt x="2937906" y="1345287"/>
                  <a:pt x="2630058" y="1677519"/>
                </a:cubicBezTo>
                <a:cubicBezTo>
                  <a:pt x="2322210" y="2009751"/>
                  <a:pt x="2214006" y="2134719"/>
                  <a:pt x="2063130" y="2491335"/>
                </a:cubicBezTo>
                <a:cubicBezTo>
                  <a:pt x="1912254" y="2847951"/>
                  <a:pt x="2066178" y="3843123"/>
                  <a:pt x="1724802" y="3817215"/>
                </a:cubicBezTo>
                <a:cubicBezTo>
                  <a:pt x="1383426" y="3791307"/>
                  <a:pt x="124602" y="2950059"/>
                  <a:pt x="14874" y="2335887"/>
                </a:cubicBezTo>
                <a:cubicBezTo>
                  <a:pt x="-94854" y="1721715"/>
                  <a:pt x="417210" y="411075"/>
                  <a:pt x="1066434" y="10475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64704" y="12272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Mechanical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07401" y="252261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Electrical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403" y="1103849"/>
            <a:ext cx="4572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Mechanical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Blades &amp; Rotor </a:t>
            </a:r>
          </a:p>
          <a:p>
            <a:pPr marL="347663" lvl="1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Drive train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Main Shaft &amp; Gearbox </a:t>
            </a:r>
          </a:p>
          <a:p>
            <a:pPr marL="347663" lvl="1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Pumps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Hydraulic </a:t>
            </a:r>
          </a:p>
          <a:p>
            <a:pPr marL="347663" lvl="1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Motors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Yaw </a:t>
            </a:r>
          </a:p>
        </p:txBody>
      </p:sp>
      <p:sp>
        <p:nvSpPr>
          <p:cNvPr id="5" name="Freeform 4"/>
          <p:cNvSpPr/>
          <p:nvPr/>
        </p:nvSpPr>
        <p:spPr>
          <a:xfrm>
            <a:off x="5047009" y="2324507"/>
            <a:ext cx="3338036" cy="4165326"/>
          </a:xfrm>
          <a:custGeom>
            <a:avLst/>
            <a:gdLst>
              <a:gd name="connsiteX0" fmla="*/ 1303014 w 3338036"/>
              <a:gd name="connsiteY0" fmla="*/ 4157015 h 4165326"/>
              <a:gd name="connsiteX1" fmla="*/ 2771088 w 3338036"/>
              <a:gd name="connsiteY1" fmla="*/ 3880178 h 4165326"/>
              <a:gd name="connsiteX2" fmla="*/ 3333150 w 3338036"/>
              <a:gd name="connsiteY2" fmla="*/ 2160435 h 4165326"/>
              <a:gd name="connsiteX3" fmla="*/ 2502640 w 3338036"/>
              <a:gd name="connsiteY3" fmla="*/ 105132 h 4165326"/>
              <a:gd name="connsiteX4" fmla="*/ 908732 w 3338036"/>
              <a:gd name="connsiteY4" fmla="*/ 415525 h 4165326"/>
              <a:gd name="connsiteX5" fmla="*/ 136945 w 3338036"/>
              <a:gd name="connsiteY5" fmla="*/ 1422204 h 4165326"/>
              <a:gd name="connsiteX6" fmla="*/ 111778 w 3338036"/>
              <a:gd name="connsiteY6" fmla="*/ 3813066 h 4165326"/>
              <a:gd name="connsiteX7" fmla="*/ 1303014 w 3338036"/>
              <a:gd name="connsiteY7" fmla="*/ 4157015 h 416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8036" h="4165326">
                <a:moveTo>
                  <a:pt x="1303014" y="4157015"/>
                </a:moveTo>
                <a:cubicBezTo>
                  <a:pt x="1746232" y="4168200"/>
                  <a:pt x="2432732" y="4212941"/>
                  <a:pt x="2771088" y="3880178"/>
                </a:cubicBezTo>
                <a:cubicBezTo>
                  <a:pt x="3109444" y="3547415"/>
                  <a:pt x="3377891" y="2789609"/>
                  <a:pt x="3333150" y="2160435"/>
                </a:cubicBezTo>
                <a:cubicBezTo>
                  <a:pt x="3288409" y="1531261"/>
                  <a:pt x="2906710" y="395950"/>
                  <a:pt x="2502640" y="105132"/>
                </a:cubicBezTo>
                <a:cubicBezTo>
                  <a:pt x="2098570" y="-185686"/>
                  <a:pt x="1303015" y="196013"/>
                  <a:pt x="908732" y="415525"/>
                </a:cubicBezTo>
                <a:cubicBezTo>
                  <a:pt x="514449" y="635037"/>
                  <a:pt x="269771" y="855947"/>
                  <a:pt x="136945" y="1422204"/>
                </a:cubicBezTo>
                <a:cubicBezTo>
                  <a:pt x="4119" y="1988461"/>
                  <a:pt x="-78372" y="3357264"/>
                  <a:pt x="111778" y="3813066"/>
                </a:cubicBezTo>
                <a:cubicBezTo>
                  <a:pt x="301928" y="4268868"/>
                  <a:pt x="859796" y="4145830"/>
                  <a:pt x="1303014" y="415701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3C127C-8FD0-481A-8643-44443BC0CA11}"/>
                  </a:ext>
                </a:extLst>
              </p14:cNvPr>
              <p14:cNvContentPartPr/>
              <p14:nvPr/>
            </p14:nvContentPartPr>
            <p14:xfrm>
              <a:off x="974520" y="3256560"/>
              <a:ext cx="3714120" cy="38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3C127C-8FD0-481A-8643-44443BC0C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160" y="3247200"/>
                <a:ext cx="373284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3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1" grpId="0"/>
      <p:bldP spid="13" grpId="0"/>
      <p:bldP spid="12" grpId="0"/>
      <p:bldP spid="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01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1247</Words>
  <Application>Microsoft Office PowerPoint</Application>
  <PresentationFormat>On-screen Show (4:3)</PresentationFormat>
  <Paragraphs>244</Paragraphs>
  <Slides>35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Courier New</vt:lpstr>
      <vt:lpstr>GE Inspira</vt:lpstr>
      <vt:lpstr>Lucida Grande</vt:lpstr>
      <vt:lpstr>Symbol</vt:lpstr>
      <vt:lpstr>Times New Roman</vt:lpstr>
      <vt:lpstr>Wingdings</vt:lpstr>
      <vt:lpstr>Default Design</vt:lpstr>
      <vt:lpstr>Custom Design</vt:lpstr>
      <vt:lpstr>1_Custom Design</vt:lpstr>
      <vt:lpstr>2_Custom Design</vt:lpstr>
      <vt:lpstr>PowerPoint Presentation</vt:lpstr>
      <vt:lpstr>Subtopics Covered</vt:lpstr>
      <vt:lpstr>Wind Turbine Principles</vt:lpstr>
      <vt:lpstr>Why can’t we extract ALL the power in the wind?</vt:lpstr>
      <vt:lpstr>How much wind power do we extract?</vt:lpstr>
      <vt:lpstr>Wind turbine components</vt:lpstr>
      <vt:lpstr>PowerPoint Presentation</vt:lpstr>
      <vt:lpstr>Nacelle &amp; Hub components</vt:lpstr>
      <vt:lpstr>PowerPoint Presentation</vt:lpstr>
      <vt:lpstr>Mechanical system</vt:lpstr>
      <vt:lpstr>Rotor</vt:lpstr>
      <vt:lpstr>Blades</vt:lpstr>
      <vt:lpstr>Blade pitch system</vt:lpstr>
      <vt:lpstr>Hub &amp; Pitch system</vt:lpstr>
      <vt:lpstr>Commercial Pitch Controller</vt:lpstr>
      <vt:lpstr>Yaw Control</vt:lpstr>
      <vt:lpstr>Secondary Braking System Similar to Parking Brake</vt:lpstr>
      <vt:lpstr>PowerPoint Presentation</vt:lpstr>
      <vt:lpstr>Gearbox and Generator View</vt:lpstr>
      <vt:lpstr>Electrical systems</vt:lpstr>
      <vt:lpstr>Wind Turbine Generator</vt:lpstr>
      <vt:lpstr>Tower and Power Electronics</vt:lpstr>
      <vt:lpstr>The electrical grid</vt:lpstr>
      <vt:lpstr>Generators and converters – function</vt:lpstr>
      <vt:lpstr>Two basic generator types</vt:lpstr>
      <vt:lpstr>PowerPoint Presentation</vt:lpstr>
      <vt:lpstr>Directly Rotor-Driven Variable-Speed Generators</vt:lpstr>
      <vt:lpstr>Turbine Step-Up Transformer </vt:lpstr>
      <vt:lpstr>Design of MV Collection System</vt:lpstr>
      <vt:lpstr>Wind energy grid integration and operation</vt:lpstr>
      <vt:lpstr>The ERCOT Region</vt:lpstr>
      <vt:lpstr>The ERCOT Region Wind Energy Integration</vt:lpstr>
      <vt:lpstr>Power systems objectives</vt:lpstr>
      <vt:lpstr>Conclusions</vt:lpstr>
      <vt:lpstr>PowerPoint Presentation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Chandrarathna, Kasun U</cp:lastModifiedBy>
  <cp:revision>86</cp:revision>
  <dcterms:created xsi:type="dcterms:W3CDTF">2005-04-19T19:05:52Z</dcterms:created>
  <dcterms:modified xsi:type="dcterms:W3CDTF">2020-10-15T23:13:12Z</dcterms:modified>
</cp:coreProperties>
</file>